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 id="2147484712" r:id="rId5"/>
  </p:sldMasterIdLst>
  <p:notesMasterIdLst>
    <p:notesMasterId r:id="rId24"/>
  </p:notesMasterIdLst>
  <p:sldIdLst>
    <p:sldId id="256" r:id="rId6"/>
    <p:sldId id="276" r:id="rId7"/>
    <p:sldId id="279" r:id="rId8"/>
    <p:sldId id="258" r:id="rId9"/>
    <p:sldId id="273" r:id="rId10"/>
    <p:sldId id="274" r:id="rId11"/>
    <p:sldId id="275" r:id="rId12"/>
    <p:sldId id="267" r:id="rId13"/>
    <p:sldId id="280" r:id="rId14"/>
    <p:sldId id="265" r:id="rId15"/>
    <p:sldId id="264" r:id="rId16"/>
    <p:sldId id="266" r:id="rId17"/>
    <p:sldId id="270" r:id="rId18"/>
    <p:sldId id="272" r:id="rId19"/>
    <p:sldId id="281" r:id="rId20"/>
    <p:sldId id="278" r:id="rId21"/>
    <p:sldId id="277" r:id="rId22"/>
    <p:sldId id="263"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12FDC8-8AF0-4609-BA7C-36E1EAA46738}" v="34" dt="2024-05-02T14:56:44.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ka Walker" userId="d814d8c3-fd36-4f11-9cc3-0368991ccf2a" providerId="ADAL" clId="{E712FDC8-8AF0-4609-BA7C-36E1EAA46738}"/>
    <pc:docChg chg="undo redo custSel addSld delSld modSld sldOrd addMainMaster delMainMaster modMainMaster modNotesMaster">
      <pc:chgData name="Ilonka Walker" userId="d814d8c3-fd36-4f11-9cc3-0368991ccf2a" providerId="ADAL" clId="{E712FDC8-8AF0-4609-BA7C-36E1EAA46738}" dt="2024-05-02T15:06:07.842" v="5880" actId="20577"/>
      <pc:docMkLst>
        <pc:docMk/>
      </pc:docMkLst>
      <pc:sldChg chg="delSp modSp mod delDesignElem modNotesTx">
        <pc:chgData name="Ilonka Walker" userId="d814d8c3-fd36-4f11-9cc3-0368991ccf2a" providerId="ADAL" clId="{E712FDC8-8AF0-4609-BA7C-36E1EAA46738}" dt="2024-05-02T14:32:27.191" v="5390" actId="20577"/>
        <pc:sldMkLst>
          <pc:docMk/>
          <pc:sldMk cId="765411567" sldId="256"/>
        </pc:sldMkLst>
        <pc:spChg chg="mod">
          <ac:chgData name="Ilonka Walker" userId="d814d8c3-fd36-4f11-9cc3-0368991ccf2a" providerId="ADAL" clId="{E712FDC8-8AF0-4609-BA7C-36E1EAA46738}" dt="2024-04-24T20:38:43.256" v="511" actId="122"/>
          <ac:spMkLst>
            <pc:docMk/>
            <pc:sldMk cId="765411567" sldId="256"/>
            <ac:spMk id="4" creationId="{61DD1131-4E79-5C1B-FC48-9A9BB9FB913C}"/>
          </ac:spMkLst>
        </pc:spChg>
        <pc:spChg chg="del">
          <ac:chgData name="Ilonka Walker" userId="d814d8c3-fd36-4f11-9cc3-0368991ccf2a" providerId="ADAL" clId="{E712FDC8-8AF0-4609-BA7C-36E1EAA46738}" dt="2024-04-24T16:09:27.602" v="30"/>
          <ac:spMkLst>
            <pc:docMk/>
            <pc:sldMk cId="765411567" sldId="256"/>
            <ac:spMk id="1047" creationId="{C4AAA502-5435-489E-9538-3A40E6C71461}"/>
          </ac:spMkLst>
        </pc:spChg>
        <pc:spChg chg="del">
          <ac:chgData name="Ilonka Walker" userId="d814d8c3-fd36-4f11-9cc3-0368991ccf2a" providerId="ADAL" clId="{E712FDC8-8AF0-4609-BA7C-36E1EAA46738}" dt="2024-04-24T16:09:27.602" v="30"/>
          <ac:spMkLst>
            <pc:docMk/>
            <pc:sldMk cId="765411567" sldId="256"/>
            <ac:spMk id="1050" creationId="{DE42378B-2E28-4810-8421-7A473A40E376}"/>
          </ac:spMkLst>
        </pc:spChg>
        <pc:spChg chg="del">
          <ac:chgData name="Ilonka Walker" userId="d814d8c3-fd36-4f11-9cc3-0368991ccf2a" providerId="ADAL" clId="{E712FDC8-8AF0-4609-BA7C-36E1EAA46738}" dt="2024-04-24T16:09:27.602" v="30"/>
          <ac:spMkLst>
            <pc:docMk/>
            <pc:sldMk cId="765411567" sldId="256"/>
            <ac:spMk id="1052" creationId="{0D91DD17-237F-4811-BC0E-128EB1BD7CFE}"/>
          </ac:spMkLst>
        </pc:spChg>
        <pc:picChg chg="mod">
          <ac:chgData name="Ilonka Walker" userId="d814d8c3-fd36-4f11-9cc3-0368991ccf2a" providerId="ADAL" clId="{E712FDC8-8AF0-4609-BA7C-36E1EAA46738}" dt="2024-04-24T20:38:47.227" v="512" actId="1076"/>
          <ac:picMkLst>
            <pc:docMk/>
            <pc:sldMk cId="765411567" sldId="256"/>
            <ac:picMk id="1026" creationId="{BFC849E7-2888-A23A-1EDA-9BD76BF47185}"/>
          </ac:picMkLst>
        </pc:picChg>
        <pc:cxnChg chg="del">
          <ac:chgData name="Ilonka Walker" userId="d814d8c3-fd36-4f11-9cc3-0368991ccf2a" providerId="ADAL" clId="{E712FDC8-8AF0-4609-BA7C-36E1EAA46738}" dt="2024-04-24T16:09:27.602" v="30"/>
          <ac:cxnSpMkLst>
            <pc:docMk/>
            <pc:sldMk cId="765411567" sldId="256"/>
            <ac:cxnSpMk id="1049" creationId="{C9AC0290-4702-4519-B0F4-C2A46880997B}"/>
          </ac:cxnSpMkLst>
        </pc:cxnChg>
      </pc:sldChg>
      <pc:sldChg chg="addSp delSp modSp mod delDesignElem modNotesTx">
        <pc:chgData name="Ilonka Walker" userId="d814d8c3-fd36-4f11-9cc3-0368991ccf2a" providerId="ADAL" clId="{E712FDC8-8AF0-4609-BA7C-36E1EAA46738}" dt="2024-05-02T14:25:38.208" v="5286" actId="20577"/>
        <pc:sldMkLst>
          <pc:docMk/>
          <pc:sldMk cId="2724279319" sldId="258"/>
        </pc:sldMkLst>
        <pc:spChg chg="mod">
          <ac:chgData name="Ilonka Walker" userId="d814d8c3-fd36-4f11-9cc3-0368991ccf2a" providerId="ADAL" clId="{E712FDC8-8AF0-4609-BA7C-36E1EAA46738}" dt="2024-04-24T16:49:08.193" v="74" actId="122"/>
          <ac:spMkLst>
            <pc:docMk/>
            <pc:sldMk cId="2724279319" sldId="258"/>
            <ac:spMk id="2" creationId="{1E7C7F89-9D3A-EDD1-0AF6-ADE3C5F55B50}"/>
          </ac:spMkLst>
        </pc:spChg>
        <pc:spChg chg="add del">
          <ac:chgData name="Ilonka Walker" userId="d814d8c3-fd36-4f11-9cc3-0368991ccf2a" providerId="ADAL" clId="{E712FDC8-8AF0-4609-BA7C-36E1EAA46738}" dt="2024-04-24T16:48:20.972" v="68" actId="26606"/>
          <ac:spMkLst>
            <pc:docMk/>
            <pc:sldMk cId="2724279319" sldId="258"/>
            <ac:spMk id="3089" creationId="{03B29638-4838-4B9B-B9DB-96E542BAF3E6}"/>
          </ac:spMkLst>
        </pc:spChg>
        <pc:spChg chg="add del">
          <ac:chgData name="Ilonka Walker" userId="d814d8c3-fd36-4f11-9cc3-0368991ccf2a" providerId="ADAL" clId="{E712FDC8-8AF0-4609-BA7C-36E1EAA46738}" dt="2024-04-24T16:48:58.405" v="73" actId="26606"/>
          <ac:spMkLst>
            <pc:docMk/>
            <pc:sldMk cId="2724279319" sldId="258"/>
            <ac:spMk id="3090" creationId="{311973C2-EB8B-452A-A698-4A252FD3AE28}"/>
          </ac:spMkLst>
        </pc:spChg>
        <pc:spChg chg="add del">
          <ac:chgData name="Ilonka Walker" userId="d814d8c3-fd36-4f11-9cc3-0368991ccf2a" providerId="ADAL" clId="{E712FDC8-8AF0-4609-BA7C-36E1EAA46738}" dt="2024-04-24T16:48:58.405" v="73" actId="26606"/>
          <ac:spMkLst>
            <pc:docMk/>
            <pc:sldMk cId="2724279319" sldId="258"/>
            <ac:spMk id="3091" creationId="{10162E77-11AD-44A7-84EC-40C59EEFBD2E}"/>
          </ac:spMkLst>
        </pc:spChg>
        <pc:spChg chg="add del">
          <ac:chgData name="Ilonka Walker" userId="d814d8c3-fd36-4f11-9cc3-0368991ccf2a" providerId="ADAL" clId="{E712FDC8-8AF0-4609-BA7C-36E1EAA46738}" dt="2024-04-24T16:48:20.972" v="68" actId="26606"/>
          <ac:spMkLst>
            <pc:docMk/>
            <pc:sldMk cId="2724279319" sldId="258"/>
            <ac:spMk id="3092" creationId="{5CF81D86-BDBA-477C-B7DD-8D359BB9965B}"/>
          </ac:spMkLst>
        </pc:spChg>
        <pc:spChg chg="add del">
          <ac:chgData name="Ilonka Walker" userId="d814d8c3-fd36-4f11-9cc3-0368991ccf2a" providerId="ADAL" clId="{E712FDC8-8AF0-4609-BA7C-36E1EAA46738}" dt="2024-04-24T16:48:20.972" v="68" actId="26606"/>
          <ac:spMkLst>
            <pc:docMk/>
            <pc:sldMk cId="2724279319" sldId="258"/>
            <ac:spMk id="3096" creationId="{88AA064E-5F6E-4024-BC28-EDDC3DFC70E1}"/>
          </ac:spMkLst>
        </pc:spChg>
        <pc:spChg chg="del">
          <ac:chgData name="Ilonka Walker" userId="d814d8c3-fd36-4f11-9cc3-0368991ccf2a" providerId="ADAL" clId="{E712FDC8-8AF0-4609-BA7C-36E1EAA46738}" dt="2024-04-24T16:09:27.602" v="30"/>
          <ac:spMkLst>
            <pc:docMk/>
            <pc:sldMk cId="2724279319" sldId="258"/>
            <ac:spMk id="3098" creationId="{82A73093-4B9D-420D-B17E-52293703A1D4}"/>
          </ac:spMkLst>
        </pc:spChg>
        <pc:spChg chg="del">
          <ac:chgData name="Ilonka Walker" userId="d814d8c3-fd36-4f11-9cc3-0368991ccf2a" providerId="ADAL" clId="{E712FDC8-8AF0-4609-BA7C-36E1EAA46738}" dt="2024-04-24T16:09:27.602" v="30"/>
          <ac:spMkLst>
            <pc:docMk/>
            <pc:sldMk cId="2724279319" sldId="258"/>
            <ac:spMk id="3099" creationId="{52ABB703-2B0E-4C3B-B4A2-F3973548E561}"/>
          </ac:spMkLst>
        </pc:spChg>
        <pc:spChg chg="del">
          <ac:chgData name="Ilonka Walker" userId="d814d8c3-fd36-4f11-9cc3-0368991ccf2a" providerId="ADAL" clId="{E712FDC8-8AF0-4609-BA7C-36E1EAA46738}" dt="2024-04-24T16:09:27.602" v="30"/>
          <ac:spMkLst>
            <pc:docMk/>
            <pc:sldMk cId="2724279319" sldId="258"/>
            <ac:spMk id="3101" creationId="{E95DA498-D9A2-4DA9-B9DA-B3776E08CF7E}"/>
          </ac:spMkLst>
        </pc:spChg>
        <pc:graphicFrameChg chg="mod ord modGraphic">
          <ac:chgData name="Ilonka Walker" userId="d814d8c3-fd36-4f11-9cc3-0368991ccf2a" providerId="ADAL" clId="{E712FDC8-8AF0-4609-BA7C-36E1EAA46738}" dt="2024-04-24T16:48:58.405" v="73" actId="26606"/>
          <ac:graphicFrameMkLst>
            <pc:docMk/>
            <pc:sldMk cId="2724279319" sldId="258"/>
            <ac:graphicFrameMk id="3087" creationId="{8F6F797C-695F-A1FB-7674-49F5C89CFC2D}"/>
          </ac:graphicFrameMkLst>
        </pc:graphicFrameChg>
        <pc:picChg chg="mod">
          <ac:chgData name="Ilonka Walker" userId="d814d8c3-fd36-4f11-9cc3-0368991ccf2a" providerId="ADAL" clId="{E712FDC8-8AF0-4609-BA7C-36E1EAA46738}" dt="2024-04-24T16:48:58.405" v="73" actId="26606"/>
          <ac:picMkLst>
            <pc:docMk/>
            <pc:sldMk cId="2724279319" sldId="258"/>
            <ac:picMk id="3074" creationId="{6AEAF84D-893E-AE0A-350F-3C4D80BEC4AE}"/>
          </ac:picMkLst>
        </pc:picChg>
        <pc:cxnChg chg="add del">
          <ac:chgData name="Ilonka Walker" userId="d814d8c3-fd36-4f11-9cc3-0368991ccf2a" providerId="ADAL" clId="{E712FDC8-8AF0-4609-BA7C-36E1EAA46738}" dt="2024-04-24T16:48:58.405" v="73" actId="26606"/>
          <ac:cxnSpMkLst>
            <pc:docMk/>
            <pc:sldMk cId="2724279319" sldId="258"/>
            <ac:cxnSpMk id="3093" creationId="{5AB158E9-1B40-4CD6-95F0-95CA11DF7B7A}"/>
          </ac:cxnSpMkLst>
        </pc:cxnChg>
        <pc:cxnChg chg="add del">
          <ac:chgData name="Ilonka Walker" userId="d814d8c3-fd36-4f11-9cc3-0368991ccf2a" providerId="ADAL" clId="{E712FDC8-8AF0-4609-BA7C-36E1EAA46738}" dt="2024-04-24T16:48:20.972" v="68" actId="26606"/>
          <ac:cxnSpMkLst>
            <pc:docMk/>
            <pc:sldMk cId="2724279319" sldId="258"/>
            <ac:cxnSpMk id="3094" creationId="{C65F3E9C-EF11-4F8F-A621-399C7A3E6401}"/>
          </ac:cxnSpMkLst>
        </pc:cxnChg>
        <pc:cxnChg chg="del">
          <ac:chgData name="Ilonka Walker" userId="d814d8c3-fd36-4f11-9cc3-0368991ccf2a" providerId="ADAL" clId="{E712FDC8-8AF0-4609-BA7C-36E1EAA46738}" dt="2024-04-24T16:09:27.602" v="30"/>
          <ac:cxnSpMkLst>
            <pc:docMk/>
            <pc:sldMk cId="2724279319" sldId="258"/>
            <ac:cxnSpMk id="3100" creationId="{9C21570E-E159-49A6-9891-FA397B7A92D3}"/>
          </ac:cxnSpMkLst>
        </pc:cxnChg>
      </pc:sldChg>
      <pc:sldChg chg="delSp del delDesignElem">
        <pc:chgData name="Ilonka Walker" userId="d814d8c3-fd36-4f11-9cc3-0368991ccf2a" providerId="ADAL" clId="{E712FDC8-8AF0-4609-BA7C-36E1EAA46738}" dt="2024-04-26T18:27:06.205" v="1112" actId="47"/>
        <pc:sldMkLst>
          <pc:docMk/>
          <pc:sldMk cId="1297930978" sldId="261"/>
        </pc:sldMkLst>
        <pc:spChg chg="del">
          <ac:chgData name="Ilonka Walker" userId="d814d8c3-fd36-4f11-9cc3-0368991ccf2a" providerId="ADAL" clId="{E712FDC8-8AF0-4609-BA7C-36E1EAA46738}" dt="2024-04-24T16:09:27.602" v="30"/>
          <ac:spMkLst>
            <pc:docMk/>
            <pc:sldMk cId="1297930978" sldId="261"/>
            <ac:spMk id="60" creationId="{AE1AF813-2D2F-4B78-9216-388AF161EDAA}"/>
          </ac:spMkLst>
        </pc:spChg>
        <pc:spChg chg="del">
          <ac:chgData name="Ilonka Walker" userId="d814d8c3-fd36-4f11-9cc3-0368991ccf2a" providerId="ADAL" clId="{E712FDC8-8AF0-4609-BA7C-36E1EAA46738}" dt="2024-04-24T16:09:27.602" v="30"/>
          <ac:spMkLst>
            <pc:docMk/>
            <pc:sldMk cId="1297930978" sldId="261"/>
            <ac:spMk id="61" creationId="{C47181D2-95D5-4439-9BDF-14D4FDC7BD80}"/>
          </ac:spMkLst>
        </pc:spChg>
      </pc:sldChg>
      <pc:sldChg chg="delSp modSp del mod delDesignElem">
        <pc:chgData name="Ilonka Walker" userId="d814d8c3-fd36-4f11-9cc3-0368991ccf2a" providerId="ADAL" clId="{E712FDC8-8AF0-4609-BA7C-36E1EAA46738}" dt="2024-04-26T18:27:00.789" v="1110" actId="47"/>
        <pc:sldMkLst>
          <pc:docMk/>
          <pc:sldMk cId="292731841" sldId="262"/>
        </pc:sldMkLst>
        <pc:spChg chg="mod">
          <ac:chgData name="Ilonka Walker" userId="d814d8c3-fd36-4f11-9cc3-0368991ccf2a" providerId="ADAL" clId="{E712FDC8-8AF0-4609-BA7C-36E1EAA46738}" dt="2024-04-24T20:41:08.700" v="583" actId="26606"/>
          <ac:spMkLst>
            <pc:docMk/>
            <pc:sldMk cId="292731841" sldId="262"/>
            <ac:spMk id="5" creationId="{A20E81FB-98F8-6968-3599-B13F23266601}"/>
          </ac:spMkLst>
        </pc:spChg>
        <pc:spChg chg="mod">
          <ac:chgData name="Ilonka Walker" userId="d814d8c3-fd36-4f11-9cc3-0368991ccf2a" providerId="ADAL" clId="{E712FDC8-8AF0-4609-BA7C-36E1EAA46738}" dt="2024-04-24T20:41:08.700" v="583" actId="26606"/>
          <ac:spMkLst>
            <pc:docMk/>
            <pc:sldMk cId="292731841" sldId="262"/>
            <ac:spMk id="6" creationId="{845B7C7C-8FCC-D2FC-88C5-8032E7CA18E1}"/>
          </ac:spMkLst>
        </pc:spChg>
        <pc:spChg chg="del">
          <ac:chgData name="Ilonka Walker" userId="d814d8c3-fd36-4f11-9cc3-0368991ccf2a" providerId="ADAL" clId="{E712FDC8-8AF0-4609-BA7C-36E1EAA46738}" dt="2024-04-24T16:09:27.602" v="30"/>
          <ac:spMkLst>
            <pc:docMk/>
            <pc:sldMk cId="292731841" sldId="262"/>
            <ac:spMk id="37" creationId="{52ABB703-2B0E-4C3B-B4A2-F3973548E561}"/>
          </ac:spMkLst>
        </pc:spChg>
        <pc:spChg chg="del">
          <ac:chgData name="Ilonka Walker" userId="d814d8c3-fd36-4f11-9cc3-0368991ccf2a" providerId="ADAL" clId="{E712FDC8-8AF0-4609-BA7C-36E1EAA46738}" dt="2024-04-24T16:09:27.602" v="30"/>
          <ac:spMkLst>
            <pc:docMk/>
            <pc:sldMk cId="292731841" sldId="262"/>
            <ac:spMk id="41" creationId="{E95DA498-D9A2-4DA9-B9DA-B3776E08CF7E}"/>
          </ac:spMkLst>
        </pc:spChg>
        <pc:spChg chg="del">
          <ac:chgData name="Ilonka Walker" userId="d814d8c3-fd36-4f11-9cc3-0368991ccf2a" providerId="ADAL" clId="{E712FDC8-8AF0-4609-BA7C-36E1EAA46738}" dt="2024-04-24T16:09:27.602" v="30"/>
          <ac:spMkLst>
            <pc:docMk/>
            <pc:sldMk cId="292731841" sldId="262"/>
            <ac:spMk id="43" creationId="{82A73093-4B9D-420D-B17E-52293703A1D4}"/>
          </ac:spMkLst>
        </pc:spChg>
        <pc:picChg chg="mod">
          <ac:chgData name="Ilonka Walker" userId="d814d8c3-fd36-4f11-9cc3-0368991ccf2a" providerId="ADAL" clId="{E712FDC8-8AF0-4609-BA7C-36E1EAA46738}" dt="2024-04-24T20:41:08.700" v="583" actId="26606"/>
          <ac:picMkLst>
            <pc:docMk/>
            <pc:sldMk cId="292731841" sldId="262"/>
            <ac:picMk id="12" creationId="{D96D3BA5-A26B-41B5-4BFA-9334DCB68C68}"/>
          </ac:picMkLst>
        </pc:picChg>
        <pc:cxnChg chg="del">
          <ac:chgData name="Ilonka Walker" userId="d814d8c3-fd36-4f11-9cc3-0368991ccf2a" providerId="ADAL" clId="{E712FDC8-8AF0-4609-BA7C-36E1EAA46738}" dt="2024-04-24T16:09:27.602" v="30"/>
          <ac:cxnSpMkLst>
            <pc:docMk/>
            <pc:sldMk cId="292731841" sldId="262"/>
            <ac:cxnSpMk id="39" creationId="{9C21570E-E159-49A6-9891-FA397B7A92D3}"/>
          </ac:cxnSpMkLst>
        </pc:cxnChg>
      </pc:sldChg>
      <pc:sldChg chg="modNotesTx">
        <pc:chgData name="Ilonka Walker" userId="d814d8c3-fd36-4f11-9cc3-0368991ccf2a" providerId="ADAL" clId="{E712FDC8-8AF0-4609-BA7C-36E1EAA46738}" dt="2024-05-02T00:52:37.265" v="4348" actId="20577"/>
        <pc:sldMkLst>
          <pc:docMk/>
          <pc:sldMk cId="3081663020" sldId="263"/>
        </pc:sldMkLst>
      </pc:sldChg>
      <pc:sldChg chg="delSp delDesignElem">
        <pc:chgData name="Ilonka Walker" userId="d814d8c3-fd36-4f11-9cc3-0368991ccf2a" providerId="ADAL" clId="{E712FDC8-8AF0-4609-BA7C-36E1EAA46738}" dt="2024-04-24T16:09:27.602" v="30"/>
        <pc:sldMkLst>
          <pc:docMk/>
          <pc:sldMk cId="403809605" sldId="264"/>
        </pc:sldMkLst>
        <pc:spChg chg="del">
          <ac:chgData name="Ilonka Walker" userId="d814d8c3-fd36-4f11-9cc3-0368991ccf2a" providerId="ADAL" clId="{E712FDC8-8AF0-4609-BA7C-36E1EAA46738}" dt="2024-04-24T16:09:27.602" v="30"/>
          <ac:spMkLst>
            <pc:docMk/>
            <pc:sldMk cId="403809605" sldId="264"/>
            <ac:spMk id="4165" creationId="{600B5AE2-C5CC-499C-8F2D-249888BE22C2}"/>
          </ac:spMkLst>
        </pc:spChg>
        <pc:spChg chg="del">
          <ac:chgData name="Ilonka Walker" userId="d814d8c3-fd36-4f11-9cc3-0368991ccf2a" providerId="ADAL" clId="{E712FDC8-8AF0-4609-BA7C-36E1EAA46738}" dt="2024-04-24T16:09:27.602" v="30"/>
          <ac:spMkLst>
            <pc:docMk/>
            <pc:sldMk cId="403809605" sldId="264"/>
            <ac:spMk id="4167" creationId="{BA7A3698-B350-40E5-8475-9BCC41A089FC}"/>
          </ac:spMkLst>
        </pc:spChg>
        <pc:spChg chg="del">
          <ac:chgData name="Ilonka Walker" userId="d814d8c3-fd36-4f11-9cc3-0368991ccf2a" providerId="ADAL" clId="{E712FDC8-8AF0-4609-BA7C-36E1EAA46738}" dt="2024-04-24T16:09:27.602" v="30"/>
          <ac:spMkLst>
            <pc:docMk/>
            <pc:sldMk cId="403809605" sldId="264"/>
            <ac:spMk id="4171" creationId="{5CF81D86-BDBA-477C-B7DD-8D359BB9965B}"/>
          </ac:spMkLst>
        </pc:spChg>
        <pc:spChg chg="del">
          <ac:chgData name="Ilonka Walker" userId="d814d8c3-fd36-4f11-9cc3-0368991ccf2a" providerId="ADAL" clId="{E712FDC8-8AF0-4609-BA7C-36E1EAA46738}" dt="2024-04-24T16:09:27.602" v="30"/>
          <ac:spMkLst>
            <pc:docMk/>
            <pc:sldMk cId="403809605" sldId="264"/>
            <ac:spMk id="4175" creationId="{88AA064E-5F6E-4024-BC28-EDDC3DFC70E1}"/>
          </ac:spMkLst>
        </pc:spChg>
        <pc:spChg chg="del">
          <ac:chgData name="Ilonka Walker" userId="d814d8c3-fd36-4f11-9cc3-0368991ccf2a" providerId="ADAL" clId="{E712FDC8-8AF0-4609-BA7C-36E1EAA46738}" dt="2024-04-24T16:09:27.602" v="30"/>
          <ac:spMkLst>
            <pc:docMk/>
            <pc:sldMk cId="403809605" sldId="264"/>
            <ac:spMk id="4177" creationId="{03B29638-4838-4B9B-B9DB-96E542BAF3E6}"/>
          </ac:spMkLst>
        </pc:spChg>
        <pc:cxnChg chg="del">
          <ac:chgData name="Ilonka Walker" userId="d814d8c3-fd36-4f11-9cc3-0368991ccf2a" providerId="ADAL" clId="{E712FDC8-8AF0-4609-BA7C-36E1EAA46738}" dt="2024-04-24T16:09:27.602" v="30"/>
          <ac:cxnSpMkLst>
            <pc:docMk/>
            <pc:sldMk cId="403809605" sldId="264"/>
            <ac:cxnSpMk id="4169" creationId="{0AC655C7-EC94-4BE6-84C8-2F9EFBBB2789}"/>
          </ac:cxnSpMkLst>
        </pc:cxnChg>
        <pc:cxnChg chg="del">
          <ac:chgData name="Ilonka Walker" userId="d814d8c3-fd36-4f11-9cc3-0368991ccf2a" providerId="ADAL" clId="{E712FDC8-8AF0-4609-BA7C-36E1EAA46738}" dt="2024-04-24T16:09:27.602" v="30"/>
          <ac:cxnSpMkLst>
            <pc:docMk/>
            <pc:sldMk cId="403809605" sldId="264"/>
            <ac:cxnSpMk id="4173" creationId="{C65F3E9C-EF11-4F8F-A621-399C7A3E6401}"/>
          </ac:cxnSpMkLst>
        </pc:cxnChg>
      </pc:sldChg>
      <pc:sldChg chg="delSp modSp mod delDesignElem modNotesTx">
        <pc:chgData name="Ilonka Walker" userId="d814d8c3-fd36-4f11-9cc3-0368991ccf2a" providerId="ADAL" clId="{E712FDC8-8AF0-4609-BA7C-36E1EAA46738}" dt="2024-05-02T15:06:07.842" v="5880" actId="20577"/>
        <pc:sldMkLst>
          <pc:docMk/>
          <pc:sldMk cId="2422965019" sldId="265"/>
        </pc:sldMkLst>
        <pc:spChg chg="mod">
          <ac:chgData name="Ilonka Walker" userId="d814d8c3-fd36-4f11-9cc3-0368991ccf2a" providerId="ADAL" clId="{E712FDC8-8AF0-4609-BA7C-36E1EAA46738}" dt="2024-04-24T20:40:35.667" v="579" actId="14100"/>
          <ac:spMkLst>
            <pc:docMk/>
            <pc:sldMk cId="2422965019" sldId="265"/>
            <ac:spMk id="13" creationId="{69351EAB-3D6B-759F-44D1-C52EC7F504A3}"/>
          </ac:spMkLst>
        </pc:spChg>
        <pc:spChg chg="del">
          <ac:chgData name="Ilonka Walker" userId="d814d8c3-fd36-4f11-9cc3-0368991ccf2a" providerId="ADAL" clId="{E712FDC8-8AF0-4609-BA7C-36E1EAA46738}" dt="2024-04-24T16:09:27.602" v="30"/>
          <ac:spMkLst>
            <pc:docMk/>
            <pc:sldMk cId="2422965019" sldId="265"/>
            <ac:spMk id="23" creationId="{600B5AE2-C5CC-499C-8F2D-249888BE22C2}"/>
          </ac:spMkLst>
        </pc:spChg>
        <pc:spChg chg="del">
          <ac:chgData name="Ilonka Walker" userId="d814d8c3-fd36-4f11-9cc3-0368991ccf2a" providerId="ADAL" clId="{E712FDC8-8AF0-4609-BA7C-36E1EAA46738}" dt="2024-04-24T16:09:27.602" v="30"/>
          <ac:spMkLst>
            <pc:docMk/>
            <pc:sldMk cId="2422965019" sldId="265"/>
            <ac:spMk id="25" creationId="{BA7A3698-B350-40E5-8475-9BCC41A089FC}"/>
          </ac:spMkLst>
        </pc:spChg>
        <pc:spChg chg="del">
          <ac:chgData name="Ilonka Walker" userId="d814d8c3-fd36-4f11-9cc3-0368991ccf2a" providerId="ADAL" clId="{E712FDC8-8AF0-4609-BA7C-36E1EAA46738}" dt="2024-04-24T16:09:27.602" v="30"/>
          <ac:spMkLst>
            <pc:docMk/>
            <pc:sldMk cId="2422965019" sldId="265"/>
            <ac:spMk id="29" creationId="{5CF81D86-BDBA-477C-B7DD-8D359BB9965B}"/>
          </ac:spMkLst>
        </pc:spChg>
        <pc:spChg chg="del">
          <ac:chgData name="Ilonka Walker" userId="d814d8c3-fd36-4f11-9cc3-0368991ccf2a" providerId="ADAL" clId="{E712FDC8-8AF0-4609-BA7C-36E1EAA46738}" dt="2024-04-24T16:09:27.602" v="30"/>
          <ac:spMkLst>
            <pc:docMk/>
            <pc:sldMk cId="2422965019" sldId="265"/>
            <ac:spMk id="33" creationId="{88AA064E-5F6E-4024-BC28-EDDC3DFC70E1}"/>
          </ac:spMkLst>
        </pc:spChg>
        <pc:spChg chg="del">
          <ac:chgData name="Ilonka Walker" userId="d814d8c3-fd36-4f11-9cc3-0368991ccf2a" providerId="ADAL" clId="{E712FDC8-8AF0-4609-BA7C-36E1EAA46738}" dt="2024-04-24T16:09:27.602" v="30"/>
          <ac:spMkLst>
            <pc:docMk/>
            <pc:sldMk cId="2422965019" sldId="265"/>
            <ac:spMk id="35" creationId="{03B29638-4838-4B9B-B9DB-96E542BAF3E6}"/>
          </ac:spMkLst>
        </pc:spChg>
        <pc:cxnChg chg="del">
          <ac:chgData name="Ilonka Walker" userId="d814d8c3-fd36-4f11-9cc3-0368991ccf2a" providerId="ADAL" clId="{E712FDC8-8AF0-4609-BA7C-36E1EAA46738}" dt="2024-04-24T16:09:27.602" v="30"/>
          <ac:cxnSpMkLst>
            <pc:docMk/>
            <pc:sldMk cId="2422965019" sldId="265"/>
            <ac:cxnSpMk id="27" creationId="{0AC655C7-EC94-4BE6-84C8-2F9EFBBB2789}"/>
          </ac:cxnSpMkLst>
        </pc:cxnChg>
        <pc:cxnChg chg="del">
          <ac:chgData name="Ilonka Walker" userId="d814d8c3-fd36-4f11-9cc3-0368991ccf2a" providerId="ADAL" clId="{E712FDC8-8AF0-4609-BA7C-36E1EAA46738}" dt="2024-04-24T16:09:27.602" v="30"/>
          <ac:cxnSpMkLst>
            <pc:docMk/>
            <pc:sldMk cId="2422965019" sldId="265"/>
            <ac:cxnSpMk id="31" creationId="{C65F3E9C-EF11-4F8F-A621-399C7A3E6401}"/>
          </ac:cxnSpMkLst>
        </pc:cxnChg>
      </pc:sldChg>
      <pc:sldChg chg="modNotesTx">
        <pc:chgData name="Ilonka Walker" userId="d814d8c3-fd36-4f11-9cc3-0368991ccf2a" providerId="ADAL" clId="{E712FDC8-8AF0-4609-BA7C-36E1EAA46738}" dt="2024-05-02T13:45:56.777" v="5252" actId="20577"/>
        <pc:sldMkLst>
          <pc:docMk/>
          <pc:sldMk cId="2115768736" sldId="266"/>
        </pc:sldMkLst>
      </pc:sldChg>
      <pc:sldChg chg="delSp modSp mod">
        <pc:chgData name="Ilonka Walker" userId="d814d8c3-fd36-4f11-9cc3-0368991ccf2a" providerId="ADAL" clId="{E712FDC8-8AF0-4609-BA7C-36E1EAA46738}" dt="2024-04-24T20:40:23.121" v="566" actId="20577"/>
        <pc:sldMkLst>
          <pc:docMk/>
          <pc:sldMk cId="576817165" sldId="267"/>
        </pc:sldMkLst>
        <pc:spChg chg="del">
          <ac:chgData name="Ilonka Walker" userId="d814d8c3-fd36-4f11-9cc3-0368991ccf2a" providerId="ADAL" clId="{E712FDC8-8AF0-4609-BA7C-36E1EAA46738}" dt="2024-04-24T15:59:17.058" v="7" actId="478"/>
          <ac:spMkLst>
            <pc:docMk/>
            <pc:sldMk cId="576817165" sldId="267"/>
            <ac:spMk id="7" creationId="{69351EAB-3D6B-759F-44D1-C52EC7F504A3}"/>
          </ac:spMkLst>
        </pc:spChg>
        <pc:spChg chg="del">
          <ac:chgData name="Ilonka Walker" userId="d814d8c3-fd36-4f11-9cc3-0368991ccf2a" providerId="ADAL" clId="{E712FDC8-8AF0-4609-BA7C-36E1EAA46738}" dt="2024-04-24T15:59:11.829" v="6" actId="478"/>
          <ac:spMkLst>
            <pc:docMk/>
            <pc:sldMk cId="576817165" sldId="267"/>
            <ac:spMk id="8" creationId="{B4DD8893-91B9-9EF7-D4ED-4688DECA1AE2}"/>
          </ac:spMkLst>
        </pc:spChg>
        <pc:spChg chg="mod">
          <ac:chgData name="Ilonka Walker" userId="d814d8c3-fd36-4f11-9cc3-0368991ccf2a" providerId="ADAL" clId="{E712FDC8-8AF0-4609-BA7C-36E1EAA46738}" dt="2024-04-24T20:40:23.121" v="566" actId="20577"/>
          <ac:spMkLst>
            <pc:docMk/>
            <pc:sldMk cId="576817165" sldId="267"/>
            <ac:spMk id="12" creationId="{24338FBD-4526-6606-4D28-F52FFF767DD9}"/>
          </ac:spMkLst>
        </pc:spChg>
      </pc:sldChg>
      <pc:sldChg chg="delSp del delDesignElem">
        <pc:chgData name="Ilonka Walker" userId="d814d8c3-fd36-4f11-9cc3-0368991ccf2a" providerId="ADAL" clId="{E712FDC8-8AF0-4609-BA7C-36E1EAA46738}" dt="2024-04-26T18:27:08.415" v="1113" actId="47"/>
        <pc:sldMkLst>
          <pc:docMk/>
          <pc:sldMk cId="2007828831" sldId="268"/>
        </pc:sldMkLst>
        <pc:spChg chg="del">
          <ac:chgData name="Ilonka Walker" userId="d814d8c3-fd36-4f11-9cc3-0368991ccf2a" providerId="ADAL" clId="{E712FDC8-8AF0-4609-BA7C-36E1EAA46738}" dt="2024-04-24T16:09:27.602" v="30"/>
          <ac:spMkLst>
            <pc:docMk/>
            <pc:sldMk cId="2007828831" sldId="268"/>
            <ac:spMk id="10" creationId="{FBDCECDC-EEE3-4128-AA5E-82A8C08796E8}"/>
          </ac:spMkLst>
        </pc:spChg>
        <pc:spChg chg="del">
          <ac:chgData name="Ilonka Walker" userId="d814d8c3-fd36-4f11-9cc3-0368991ccf2a" providerId="ADAL" clId="{E712FDC8-8AF0-4609-BA7C-36E1EAA46738}" dt="2024-04-24T16:09:27.602" v="30"/>
          <ac:spMkLst>
            <pc:docMk/>
            <pc:sldMk cId="2007828831" sldId="268"/>
            <ac:spMk id="12" creationId="{4260EDE0-989C-4E16-AF94-F652294D828E}"/>
          </ac:spMkLst>
        </pc:spChg>
        <pc:spChg chg="del">
          <ac:chgData name="Ilonka Walker" userId="d814d8c3-fd36-4f11-9cc3-0368991ccf2a" providerId="ADAL" clId="{E712FDC8-8AF0-4609-BA7C-36E1EAA46738}" dt="2024-04-24T16:09:27.602" v="30"/>
          <ac:spMkLst>
            <pc:docMk/>
            <pc:sldMk cId="2007828831" sldId="268"/>
            <ac:spMk id="14" creationId="{1F3985C0-E548-44D2-B30E-F3E42DADE133}"/>
          </ac:spMkLst>
        </pc:spChg>
      </pc:sldChg>
      <pc:sldChg chg="delSp modSp del mod delDesignElem">
        <pc:chgData name="Ilonka Walker" userId="d814d8c3-fd36-4f11-9cc3-0368991ccf2a" providerId="ADAL" clId="{E712FDC8-8AF0-4609-BA7C-36E1EAA46738}" dt="2024-04-26T18:27:03.418" v="1111" actId="47"/>
        <pc:sldMkLst>
          <pc:docMk/>
          <pc:sldMk cId="393192906" sldId="269"/>
        </pc:sldMkLst>
        <pc:spChg chg="mod">
          <ac:chgData name="Ilonka Walker" userId="d814d8c3-fd36-4f11-9cc3-0368991ccf2a" providerId="ADAL" clId="{E712FDC8-8AF0-4609-BA7C-36E1EAA46738}" dt="2024-04-24T20:40:59.304" v="582" actId="20577"/>
          <ac:spMkLst>
            <pc:docMk/>
            <pc:sldMk cId="393192906" sldId="269"/>
            <ac:spMk id="5" creationId="{A99457E5-9BCA-7009-9888-47D390D38CD6}"/>
          </ac:spMkLst>
        </pc:spChg>
        <pc:spChg chg="mod">
          <ac:chgData name="Ilonka Walker" userId="d814d8c3-fd36-4f11-9cc3-0368991ccf2a" providerId="ADAL" clId="{E712FDC8-8AF0-4609-BA7C-36E1EAA46738}" dt="2024-04-24T20:40:55.542" v="581" actId="1076"/>
          <ac:spMkLst>
            <pc:docMk/>
            <pc:sldMk cId="393192906" sldId="269"/>
            <ac:spMk id="6" creationId="{2BF83B78-36B4-BFFE-BD5E-37A8885324DD}"/>
          </ac:spMkLst>
        </pc:spChg>
        <pc:spChg chg="del">
          <ac:chgData name="Ilonka Walker" userId="d814d8c3-fd36-4f11-9cc3-0368991ccf2a" providerId="ADAL" clId="{E712FDC8-8AF0-4609-BA7C-36E1EAA46738}" dt="2024-04-24T16:09:27.602" v="30"/>
          <ac:spMkLst>
            <pc:docMk/>
            <pc:sldMk cId="393192906" sldId="269"/>
            <ac:spMk id="31" creationId="{13FE9996-7EAC-4679-B37D-C1045F42F954}"/>
          </ac:spMkLst>
        </pc:spChg>
        <pc:spChg chg="del">
          <ac:chgData name="Ilonka Walker" userId="d814d8c3-fd36-4f11-9cc3-0368991ccf2a" providerId="ADAL" clId="{E712FDC8-8AF0-4609-BA7C-36E1EAA46738}" dt="2024-04-24T16:09:27.602" v="30"/>
          <ac:spMkLst>
            <pc:docMk/>
            <pc:sldMk cId="393192906" sldId="269"/>
            <ac:spMk id="32" creationId="{761DF1FE-5CC8-43D2-A76C-93C76EEDE1E9}"/>
          </ac:spMkLst>
        </pc:spChg>
        <pc:spChg chg="del">
          <ac:chgData name="Ilonka Walker" userId="d814d8c3-fd36-4f11-9cc3-0368991ccf2a" providerId="ADAL" clId="{E712FDC8-8AF0-4609-BA7C-36E1EAA46738}" dt="2024-04-24T16:09:27.602" v="30"/>
          <ac:spMkLst>
            <pc:docMk/>
            <pc:sldMk cId="393192906" sldId="269"/>
            <ac:spMk id="34" creationId="{CECF0FC6-D57B-48B6-9036-F4FFD91A4B34}"/>
          </ac:spMkLst>
        </pc:spChg>
        <pc:spChg chg="del">
          <ac:chgData name="Ilonka Walker" userId="d814d8c3-fd36-4f11-9cc3-0368991ccf2a" providerId="ADAL" clId="{E712FDC8-8AF0-4609-BA7C-36E1EAA46738}" dt="2024-04-24T16:09:27.602" v="30"/>
          <ac:spMkLst>
            <pc:docMk/>
            <pc:sldMk cId="393192906" sldId="269"/>
            <ac:spMk id="35" creationId="{717A211C-5863-4303-AC3D-AEBFDF6D6A4C}"/>
          </ac:spMkLst>
        </pc:spChg>
        <pc:spChg chg="del">
          <ac:chgData name="Ilonka Walker" userId="d814d8c3-fd36-4f11-9cc3-0368991ccf2a" providerId="ADAL" clId="{E712FDC8-8AF0-4609-BA7C-36E1EAA46738}" dt="2024-04-24T16:09:27.602" v="30"/>
          <ac:spMkLst>
            <pc:docMk/>
            <pc:sldMk cId="393192906" sldId="269"/>
            <ac:spMk id="36" creationId="{087519CD-2FFF-42E3-BB0C-FEAA828BA5DB}"/>
          </ac:spMkLst>
        </pc:spChg>
        <pc:cxnChg chg="del">
          <ac:chgData name="Ilonka Walker" userId="d814d8c3-fd36-4f11-9cc3-0368991ccf2a" providerId="ADAL" clId="{E712FDC8-8AF0-4609-BA7C-36E1EAA46738}" dt="2024-04-24T16:09:27.602" v="30"/>
          <ac:cxnSpMkLst>
            <pc:docMk/>
            <pc:sldMk cId="393192906" sldId="269"/>
            <ac:cxnSpMk id="33" creationId="{E161BEBD-A23C-409E-ABC7-73F9EDC02F20}"/>
          </ac:cxnSpMkLst>
        </pc:cxnChg>
      </pc:sldChg>
      <pc:sldChg chg="add del ord">
        <pc:chgData name="Ilonka Walker" userId="d814d8c3-fd36-4f11-9cc3-0368991ccf2a" providerId="ADAL" clId="{E712FDC8-8AF0-4609-BA7C-36E1EAA46738}" dt="2024-04-24T20:39:58.450" v="518" actId="47"/>
        <pc:sldMkLst>
          <pc:docMk/>
          <pc:sldMk cId="2896457333" sldId="271"/>
        </pc:sldMkLst>
      </pc:sldChg>
      <pc:sldChg chg="modNotesTx">
        <pc:chgData name="Ilonka Walker" userId="d814d8c3-fd36-4f11-9cc3-0368991ccf2a" providerId="ADAL" clId="{E712FDC8-8AF0-4609-BA7C-36E1EAA46738}" dt="2024-05-02T14:24:15.190" v="5257"/>
        <pc:sldMkLst>
          <pc:docMk/>
          <pc:sldMk cId="4204269025" sldId="272"/>
        </pc:sldMkLst>
      </pc:sldChg>
      <pc:sldChg chg="add ord modNotesTx">
        <pc:chgData name="Ilonka Walker" userId="d814d8c3-fd36-4f11-9cc3-0368991ccf2a" providerId="ADAL" clId="{E712FDC8-8AF0-4609-BA7C-36E1EAA46738}" dt="2024-05-02T14:45:05.881" v="5832" actId="313"/>
        <pc:sldMkLst>
          <pc:docMk/>
          <pc:sldMk cId="2913616345" sldId="273"/>
        </pc:sldMkLst>
      </pc:sldChg>
      <pc:sldChg chg="add ord modNotesTx">
        <pc:chgData name="Ilonka Walker" userId="d814d8c3-fd36-4f11-9cc3-0368991ccf2a" providerId="ADAL" clId="{E712FDC8-8AF0-4609-BA7C-36E1EAA46738}" dt="2024-05-02T00:31:20.189" v="3805" actId="20577"/>
        <pc:sldMkLst>
          <pc:docMk/>
          <pc:sldMk cId="2244606774" sldId="274"/>
        </pc:sldMkLst>
      </pc:sldChg>
      <pc:sldChg chg="add ord modNotesTx">
        <pc:chgData name="Ilonka Walker" userId="d814d8c3-fd36-4f11-9cc3-0368991ccf2a" providerId="ADAL" clId="{E712FDC8-8AF0-4609-BA7C-36E1EAA46738}" dt="2024-05-02T14:47:32.444" v="5877" actId="20577"/>
        <pc:sldMkLst>
          <pc:docMk/>
          <pc:sldMk cId="443430271" sldId="275"/>
        </pc:sldMkLst>
      </pc:sldChg>
      <pc:sldChg chg="addSp delSp modSp new mod setBg modClrScheme chgLayout modNotesTx">
        <pc:chgData name="Ilonka Walker" userId="d814d8c3-fd36-4f11-9cc3-0368991ccf2a" providerId="ADAL" clId="{E712FDC8-8AF0-4609-BA7C-36E1EAA46738}" dt="2024-05-02T14:38:36.860" v="5534" actId="20577"/>
        <pc:sldMkLst>
          <pc:docMk/>
          <pc:sldMk cId="1291825074" sldId="276"/>
        </pc:sldMkLst>
        <pc:spChg chg="mod ord">
          <ac:chgData name="Ilonka Walker" userId="d814d8c3-fd36-4f11-9cc3-0368991ccf2a" providerId="ADAL" clId="{E712FDC8-8AF0-4609-BA7C-36E1EAA46738}" dt="2024-04-24T20:38:55.074" v="514" actId="122"/>
          <ac:spMkLst>
            <pc:docMk/>
            <pc:sldMk cId="1291825074" sldId="276"/>
            <ac:spMk id="2" creationId="{367A367E-9B0E-83D3-135D-5F5AD5E6A85A}"/>
          </ac:spMkLst>
        </pc:spChg>
        <pc:spChg chg="del mod ord">
          <ac:chgData name="Ilonka Walker" userId="d814d8c3-fd36-4f11-9cc3-0368991ccf2a" providerId="ADAL" clId="{E712FDC8-8AF0-4609-BA7C-36E1EAA46738}" dt="2024-04-24T16:57:33.356" v="77" actId="700"/>
          <ac:spMkLst>
            <pc:docMk/>
            <pc:sldMk cId="1291825074" sldId="276"/>
            <ac:spMk id="3" creationId="{C67FCB00-45EC-AA00-05C1-26BFD983CCDA}"/>
          </ac:spMkLst>
        </pc:spChg>
        <pc:spChg chg="add mod ord">
          <ac:chgData name="Ilonka Walker" userId="d814d8c3-fd36-4f11-9cc3-0368991ccf2a" providerId="ADAL" clId="{E712FDC8-8AF0-4609-BA7C-36E1EAA46738}" dt="2024-04-24T21:08:20.774" v="1109" actId="122"/>
          <ac:spMkLst>
            <pc:docMk/>
            <pc:sldMk cId="1291825074" sldId="276"/>
            <ac:spMk id="4" creationId="{71BD80C9-FA1B-CA0A-13D7-3C573F5697F8}"/>
          </ac:spMkLst>
        </pc:spChg>
        <pc:spChg chg="add del mod ord">
          <ac:chgData name="Ilonka Walker" userId="d814d8c3-fd36-4f11-9cc3-0368991ccf2a" providerId="ADAL" clId="{E712FDC8-8AF0-4609-BA7C-36E1EAA46738}" dt="2024-04-24T20:26:20.054" v="247" actId="478"/>
          <ac:spMkLst>
            <pc:docMk/>
            <pc:sldMk cId="1291825074" sldId="276"/>
            <ac:spMk id="5" creationId="{9BFE67D5-B253-73B9-B79C-828AB91A8124}"/>
          </ac:spMkLst>
        </pc:spChg>
        <pc:spChg chg="add del mod">
          <ac:chgData name="Ilonka Walker" userId="d814d8c3-fd36-4f11-9cc3-0368991ccf2a" providerId="ADAL" clId="{E712FDC8-8AF0-4609-BA7C-36E1EAA46738}" dt="2024-04-24T20:27:06.684" v="263" actId="478"/>
          <ac:spMkLst>
            <pc:docMk/>
            <pc:sldMk cId="1291825074" sldId="276"/>
            <ac:spMk id="6" creationId="{5A529B28-DDB1-B0F6-B517-AEF991A23654}"/>
          </ac:spMkLst>
        </pc:spChg>
        <pc:spChg chg="add del mod">
          <ac:chgData name="Ilonka Walker" userId="d814d8c3-fd36-4f11-9cc3-0368991ccf2a" providerId="ADAL" clId="{E712FDC8-8AF0-4609-BA7C-36E1EAA46738}" dt="2024-04-24T20:26:22.861" v="248" actId="478"/>
          <ac:spMkLst>
            <pc:docMk/>
            <pc:sldMk cId="1291825074" sldId="276"/>
            <ac:spMk id="8" creationId="{B2FEB62E-3882-A967-1D75-B0155AD37B9E}"/>
          </ac:spMkLst>
        </pc:spChg>
        <pc:spChg chg="add del">
          <ac:chgData name="Ilonka Walker" userId="d814d8c3-fd36-4f11-9cc3-0368991ccf2a" providerId="ADAL" clId="{E712FDC8-8AF0-4609-BA7C-36E1EAA46738}" dt="2024-04-24T20:29:01.015" v="269" actId="26606"/>
          <ac:spMkLst>
            <pc:docMk/>
            <pc:sldMk cId="1291825074" sldId="276"/>
            <ac:spMk id="10" creationId="{600B5AE2-C5CC-499C-8F2D-249888BE22C2}"/>
          </ac:spMkLst>
        </pc:spChg>
        <pc:spChg chg="add del">
          <ac:chgData name="Ilonka Walker" userId="d814d8c3-fd36-4f11-9cc3-0368991ccf2a" providerId="ADAL" clId="{E712FDC8-8AF0-4609-BA7C-36E1EAA46738}" dt="2024-04-24T20:29:01.015" v="269" actId="26606"/>
          <ac:spMkLst>
            <pc:docMk/>
            <pc:sldMk cId="1291825074" sldId="276"/>
            <ac:spMk id="12" creationId="{BA7A3698-B350-40E5-8475-9BCC41A089FC}"/>
          </ac:spMkLst>
        </pc:spChg>
        <pc:spChg chg="add del">
          <ac:chgData name="Ilonka Walker" userId="d814d8c3-fd36-4f11-9cc3-0368991ccf2a" providerId="ADAL" clId="{E712FDC8-8AF0-4609-BA7C-36E1EAA46738}" dt="2024-04-24T20:29:01.015" v="269" actId="26606"/>
          <ac:spMkLst>
            <pc:docMk/>
            <pc:sldMk cId="1291825074" sldId="276"/>
            <ac:spMk id="16" creationId="{311973C2-EB8B-452A-A698-4A252FD3AE28}"/>
          </ac:spMkLst>
        </pc:spChg>
        <pc:spChg chg="add del">
          <ac:chgData name="Ilonka Walker" userId="d814d8c3-fd36-4f11-9cc3-0368991ccf2a" providerId="ADAL" clId="{E712FDC8-8AF0-4609-BA7C-36E1EAA46738}" dt="2024-04-24T20:29:01.015" v="269" actId="26606"/>
          <ac:spMkLst>
            <pc:docMk/>
            <pc:sldMk cId="1291825074" sldId="276"/>
            <ac:spMk id="18" creationId="{10162E77-11AD-44A7-84EC-40C59EEFBD2E}"/>
          </ac:spMkLst>
        </pc:spChg>
        <pc:spChg chg="add del">
          <ac:chgData name="Ilonka Walker" userId="d814d8c3-fd36-4f11-9cc3-0368991ccf2a" providerId="ADAL" clId="{E712FDC8-8AF0-4609-BA7C-36E1EAA46738}" dt="2024-04-24T20:29:01.006" v="268" actId="26606"/>
          <ac:spMkLst>
            <pc:docMk/>
            <pc:sldMk cId="1291825074" sldId="276"/>
            <ac:spMk id="25" creationId="{7D379150-F6B4-45C8-BE10-6B278AD400EB}"/>
          </ac:spMkLst>
        </pc:spChg>
        <pc:spChg chg="add del">
          <ac:chgData name="Ilonka Walker" userId="d814d8c3-fd36-4f11-9cc3-0368991ccf2a" providerId="ADAL" clId="{E712FDC8-8AF0-4609-BA7C-36E1EAA46738}" dt="2024-04-24T20:29:01.006" v="268" actId="26606"/>
          <ac:spMkLst>
            <pc:docMk/>
            <pc:sldMk cId="1291825074" sldId="276"/>
            <ac:spMk id="27" creationId="{5FFCF544-A370-4A5D-A95F-CA6E0E7191E6}"/>
          </ac:spMkLst>
        </pc:spChg>
        <pc:spChg chg="add del">
          <ac:chgData name="Ilonka Walker" userId="d814d8c3-fd36-4f11-9cc3-0368991ccf2a" providerId="ADAL" clId="{E712FDC8-8AF0-4609-BA7C-36E1EAA46738}" dt="2024-04-24T20:29:01.006" v="268" actId="26606"/>
          <ac:spMkLst>
            <pc:docMk/>
            <pc:sldMk cId="1291825074" sldId="276"/>
            <ac:spMk id="31" creationId="{52ABB703-2B0E-4C3B-B4A2-F3973548E561}"/>
          </ac:spMkLst>
        </pc:spChg>
        <pc:spChg chg="add del">
          <ac:chgData name="Ilonka Walker" userId="d814d8c3-fd36-4f11-9cc3-0368991ccf2a" providerId="ADAL" clId="{E712FDC8-8AF0-4609-BA7C-36E1EAA46738}" dt="2024-04-24T20:29:01.006" v="268" actId="26606"/>
          <ac:spMkLst>
            <pc:docMk/>
            <pc:sldMk cId="1291825074" sldId="276"/>
            <ac:spMk id="35" creationId="{E95DA498-D9A2-4DA9-B9DA-B3776E08CF7E}"/>
          </ac:spMkLst>
        </pc:spChg>
        <pc:spChg chg="add del">
          <ac:chgData name="Ilonka Walker" userId="d814d8c3-fd36-4f11-9cc3-0368991ccf2a" providerId="ADAL" clId="{E712FDC8-8AF0-4609-BA7C-36E1EAA46738}" dt="2024-04-24T20:29:01.006" v="268" actId="26606"/>
          <ac:spMkLst>
            <pc:docMk/>
            <pc:sldMk cId="1291825074" sldId="276"/>
            <ac:spMk id="37" creationId="{82A73093-4B9D-420D-B17E-52293703A1D4}"/>
          </ac:spMkLst>
        </pc:spChg>
        <pc:spChg chg="add del">
          <ac:chgData name="Ilonka Walker" userId="d814d8c3-fd36-4f11-9cc3-0368991ccf2a" providerId="ADAL" clId="{E712FDC8-8AF0-4609-BA7C-36E1EAA46738}" dt="2024-04-24T20:30:21.803" v="286" actId="26606"/>
          <ac:spMkLst>
            <pc:docMk/>
            <pc:sldMk cId="1291825074" sldId="276"/>
            <ac:spMk id="39" creationId="{7D379150-F6B4-45C8-BE10-6B278AD400EB}"/>
          </ac:spMkLst>
        </pc:spChg>
        <pc:spChg chg="add del">
          <ac:chgData name="Ilonka Walker" userId="d814d8c3-fd36-4f11-9cc3-0368991ccf2a" providerId="ADAL" clId="{E712FDC8-8AF0-4609-BA7C-36E1EAA46738}" dt="2024-04-24T20:30:21.803" v="286" actId="26606"/>
          <ac:spMkLst>
            <pc:docMk/>
            <pc:sldMk cId="1291825074" sldId="276"/>
            <ac:spMk id="40" creationId="{5FFCF544-A370-4A5D-A95F-CA6E0E7191E6}"/>
          </ac:spMkLst>
        </pc:spChg>
        <pc:spChg chg="add del">
          <ac:chgData name="Ilonka Walker" userId="d814d8c3-fd36-4f11-9cc3-0368991ccf2a" providerId="ADAL" clId="{E712FDC8-8AF0-4609-BA7C-36E1EAA46738}" dt="2024-04-24T20:30:21.803" v="286" actId="26606"/>
          <ac:spMkLst>
            <pc:docMk/>
            <pc:sldMk cId="1291825074" sldId="276"/>
            <ac:spMk id="42" creationId="{284B70D5-875B-433D-BDBD-1522A85D6C1D}"/>
          </ac:spMkLst>
        </pc:spChg>
        <pc:spChg chg="add del">
          <ac:chgData name="Ilonka Walker" userId="d814d8c3-fd36-4f11-9cc3-0368991ccf2a" providerId="ADAL" clId="{E712FDC8-8AF0-4609-BA7C-36E1EAA46738}" dt="2024-04-24T20:30:21.803" v="286" actId="26606"/>
          <ac:spMkLst>
            <pc:docMk/>
            <pc:sldMk cId="1291825074" sldId="276"/>
            <ac:spMk id="44" creationId="{1E299956-A9E7-4FC1-A0B1-D590CA9730E8}"/>
          </ac:spMkLst>
        </pc:spChg>
        <pc:spChg chg="add del">
          <ac:chgData name="Ilonka Walker" userId="d814d8c3-fd36-4f11-9cc3-0368991ccf2a" providerId="ADAL" clId="{E712FDC8-8AF0-4609-BA7C-36E1EAA46738}" dt="2024-04-24T20:30:21.803" v="286" actId="26606"/>
          <ac:spMkLst>
            <pc:docMk/>
            <pc:sldMk cId="1291825074" sldId="276"/>
            <ac:spMk id="45" creationId="{17FC539C-B783-4B03-9F9E-D13430F3F64F}"/>
          </ac:spMkLst>
        </pc:spChg>
        <pc:spChg chg="add del">
          <ac:chgData name="Ilonka Walker" userId="d814d8c3-fd36-4f11-9cc3-0368991ccf2a" providerId="ADAL" clId="{E712FDC8-8AF0-4609-BA7C-36E1EAA46738}" dt="2024-04-24T20:30:08.453" v="275" actId="26606"/>
          <ac:spMkLst>
            <pc:docMk/>
            <pc:sldMk cId="1291825074" sldId="276"/>
            <ac:spMk id="50" creationId="{7D379150-F6B4-45C8-BE10-6B278AD400EB}"/>
          </ac:spMkLst>
        </pc:spChg>
        <pc:spChg chg="add del">
          <ac:chgData name="Ilonka Walker" userId="d814d8c3-fd36-4f11-9cc3-0368991ccf2a" providerId="ADAL" clId="{E712FDC8-8AF0-4609-BA7C-36E1EAA46738}" dt="2024-04-24T20:30:08.453" v="275" actId="26606"/>
          <ac:spMkLst>
            <pc:docMk/>
            <pc:sldMk cId="1291825074" sldId="276"/>
            <ac:spMk id="52" creationId="{5FFCF544-A370-4A5D-A95F-CA6E0E7191E6}"/>
          </ac:spMkLst>
        </pc:spChg>
        <pc:spChg chg="add del">
          <ac:chgData name="Ilonka Walker" userId="d814d8c3-fd36-4f11-9cc3-0368991ccf2a" providerId="ADAL" clId="{E712FDC8-8AF0-4609-BA7C-36E1EAA46738}" dt="2024-04-24T20:30:08.453" v="275" actId="26606"/>
          <ac:spMkLst>
            <pc:docMk/>
            <pc:sldMk cId="1291825074" sldId="276"/>
            <ac:spMk id="56" creationId="{C33BF9DD-8A45-4EEE-B231-0A14D322E5F9}"/>
          </ac:spMkLst>
        </pc:spChg>
        <pc:spChg chg="add del">
          <ac:chgData name="Ilonka Walker" userId="d814d8c3-fd36-4f11-9cc3-0368991ccf2a" providerId="ADAL" clId="{E712FDC8-8AF0-4609-BA7C-36E1EAA46738}" dt="2024-04-24T20:30:08.453" v="275" actId="26606"/>
          <ac:spMkLst>
            <pc:docMk/>
            <pc:sldMk cId="1291825074" sldId="276"/>
            <ac:spMk id="60" creationId="{D5FBCAC9-BD8B-4F3B-AD74-EF37D4211349}"/>
          </ac:spMkLst>
        </pc:spChg>
        <pc:spChg chg="add del">
          <ac:chgData name="Ilonka Walker" userId="d814d8c3-fd36-4f11-9cc3-0368991ccf2a" providerId="ADAL" clId="{E712FDC8-8AF0-4609-BA7C-36E1EAA46738}" dt="2024-04-24T20:30:08.453" v="275" actId="26606"/>
          <ac:spMkLst>
            <pc:docMk/>
            <pc:sldMk cId="1291825074" sldId="276"/>
            <ac:spMk id="62" creationId="{9556C5A8-AD7E-4CE7-87BE-9EA3B5E1786F}"/>
          </ac:spMkLst>
        </pc:spChg>
        <pc:spChg chg="add del">
          <ac:chgData name="Ilonka Walker" userId="d814d8c3-fd36-4f11-9cc3-0368991ccf2a" providerId="ADAL" clId="{E712FDC8-8AF0-4609-BA7C-36E1EAA46738}" dt="2024-04-24T20:30:15.903" v="277" actId="26606"/>
          <ac:spMkLst>
            <pc:docMk/>
            <pc:sldMk cId="1291825074" sldId="276"/>
            <ac:spMk id="64" creationId="{7D379150-F6B4-45C8-BE10-6B278AD400EB}"/>
          </ac:spMkLst>
        </pc:spChg>
        <pc:spChg chg="add del">
          <ac:chgData name="Ilonka Walker" userId="d814d8c3-fd36-4f11-9cc3-0368991ccf2a" providerId="ADAL" clId="{E712FDC8-8AF0-4609-BA7C-36E1EAA46738}" dt="2024-04-24T20:30:15.903" v="277" actId="26606"/>
          <ac:spMkLst>
            <pc:docMk/>
            <pc:sldMk cId="1291825074" sldId="276"/>
            <ac:spMk id="65" creationId="{5FFCF544-A370-4A5D-A95F-CA6E0E7191E6}"/>
          </ac:spMkLst>
        </pc:spChg>
        <pc:spChg chg="add del">
          <ac:chgData name="Ilonka Walker" userId="d814d8c3-fd36-4f11-9cc3-0368991ccf2a" providerId="ADAL" clId="{E712FDC8-8AF0-4609-BA7C-36E1EAA46738}" dt="2024-04-24T20:30:15.903" v="277" actId="26606"/>
          <ac:spMkLst>
            <pc:docMk/>
            <pc:sldMk cId="1291825074" sldId="276"/>
            <ac:spMk id="67" creationId="{284B70D5-875B-433D-BDBD-1522A85D6C1D}"/>
          </ac:spMkLst>
        </pc:spChg>
        <pc:spChg chg="add del">
          <ac:chgData name="Ilonka Walker" userId="d814d8c3-fd36-4f11-9cc3-0368991ccf2a" providerId="ADAL" clId="{E712FDC8-8AF0-4609-BA7C-36E1EAA46738}" dt="2024-04-24T20:30:15.903" v="277" actId="26606"/>
          <ac:spMkLst>
            <pc:docMk/>
            <pc:sldMk cId="1291825074" sldId="276"/>
            <ac:spMk id="69" creationId="{1E299956-A9E7-4FC1-A0B1-D590CA9730E8}"/>
          </ac:spMkLst>
        </pc:spChg>
        <pc:spChg chg="add del">
          <ac:chgData name="Ilonka Walker" userId="d814d8c3-fd36-4f11-9cc3-0368991ccf2a" providerId="ADAL" clId="{E712FDC8-8AF0-4609-BA7C-36E1EAA46738}" dt="2024-04-24T20:30:15.903" v="277" actId="26606"/>
          <ac:spMkLst>
            <pc:docMk/>
            <pc:sldMk cId="1291825074" sldId="276"/>
            <ac:spMk id="70" creationId="{17FC539C-B783-4B03-9F9E-D13430F3F64F}"/>
          </ac:spMkLst>
        </pc:spChg>
        <pc:spChg chg="add del">
          <ac:chgData name="Ilonka Walker" userId="d814d8c3-fd36-4f11-9cc3-0368991ccf2a" providerId="ADAL" clId="{E712FDC8-8AF0-4609-BA7C-36E1EAA46738}" dt="2024-04-24T20:30:17.819" v="279" actId="26606"/>
          <ac:spMkLst>
            <pc:docMk/>
            <pc:sldMk cId="1291825074" sldId="276"/>
            <ac:spMk id="72" creationId="{600B5AE2-C5CC-499C-8F2D-249888BE22C2}"/>
          </ac:spMkLst>
        </pc:spChg>
        <pc:spChg chg="add del">
          <ac:chgData name="Ilonka Walker" userId="d814d8c3-fd36-4f11-9cc3-0368991ccf2a" providerId="ADAL" clId="{E712FDC8-8AF0-4609-BA7C-36E1EAA46738}" dt="2024-04-24T20:30:17.819" v="279" actId="26606"/>
          <ac:spMkLst>
            <pc:docMk/>
            <pc:sldMk cId="1291825074" sldId="276"/>
            <ac:spMk id="73" creationId="{BA7A3698-B350-40E5-8475-9BCC41A089FC}"/>
          </ac:spMkLst>
        </pc:spChg>
        <pc:spChg chg="add del">
          <ac:chgData name="Ilonka Walker" userId="d814d8c3-fd36-4f11-9cc3-0368991ccf2a" providerId="ADAL" clId="{E712FDC8-8AF0-4609-BA7C-36E1EAA46738}" dt="2024-04-24T20:30:17.819" v="279" actId="26606"/>
          <ac:spMkLst>
            <pc:docMk/>
            <pc:sldMk cId="1291825074" sldId="276"/>
            <ac:spMk id="75" creationId="{5CF81D86-BDBA-477C-B7DD-8D359BB9965B}"/>
          </ac:spMkLst>
        </pc:spChg>
        <pc:spChg chg="add del">
          <ac:chgData name="Ilonka Walker" userId="d814d8c3-fd36-4f11-9cc3-0368991ccf2a" providerId="ADAL" clId="{E712FDC8-8AF0-4609-BA7C-36E1EAA46738}" dt="2024-04-24T20:30:17.819" v="279" actId="26606"/>
          <ac:spMkLst>
            <pc:docMk/>
            <pc:sldMk cId="1291825074" sldId="276"/>
            <ac:spMk id="77" creationId="{88AA064E-5F6E-4024-BC28-EDDC3DFC70E1}"/>
          </ac:spMkLst>
        </pc:spChg>
        <pc:spChg chg="add del">
          <ac:chgData name="Ilonka Walker" userId="d814d8c3-fd36-4f11-9cc3-0368991ccf2a" providerId="ADAL" clId="{E712FDC8-8AF0-4609-BA7C-36E1EAA46738}" dt="2024-04-24T20:30:17.819" v="279" actId="26606"/>
          <ac:spMkLst>
            <pc:docMk/>
            <pc:sldMk cId="1291825074" sldId="276"/>
            <ac:spMk id="78" creationId="{03B29638-4838-4B9B-B9DB-96E542BAF3E6}"/>
          </ac:spMkLst>
        </pc:spChg>
        <pc:spChg chg="add del">
          <ac:chgData name="Ilonka Walker" userId="d814d8c3-fd36-4f11-9cc3-0368991ccf2a" providerId="ADAL" clId="{E712FDC8-8AF0-4609-BA7C-36E1EAA46738}" dt="2024-04-24T20:30:18.944" v="281" actId="26606"/>
          <ac:spMkLst>
            <pc:docMk/>
            <pc:sldMk cId="1291825074" sldId="276"/>
            <ac:spMk id="80" creationId="{7D379150-F6B4-45C8-BE10-6B278AD400EB}"/>
          </ac:spMkLst>
        </pc:spChg>
        <pc:spChg chg="add del">
          <ac:chgData name="Ilonka Walker" userId="d814d8c3-fd36-4f11-9cc3-0368991ccf2a" providerId="ADAL" clId="{E712FDC8-8AF0-4609-BA7C-36E1EAA46738}" dt="2024-04-24T20:30:18.944" v="281" actId="26606"/>
          <ac:spMkLst>
            <pc:docMk/>
            <pc:sldMk cId="1291825074" sldId="276"/>
            <ac:spMk id="81" creationId="{5FFCF544-A370-4A5D-A95F-CA6E0E7191E6}"/>
          </ac:spMkLst>
        </pc:spChg>
        <pc:spChg chg="add del">
          <ac:chgData name="Ilonka Walker" userId="d814d8c3-fd36-4f11-9cc3-0368991ccf2a" providerId="ADAL" clId="{E712FDC8-8AF0-4609-BA7C-36E1EAA46738}" dt="2024-04-24T20:30:18.944" v="281" actId="26606"/>
          <ac:spMkLst>
            <pc:docMk/>
            <pc:sldMk cId="1291825074" sldId="276"/>
            <ac:spMk id="83" creationId="{52ABB703-2B0E-4C3B-B4A2-F3973548E561}"/>
          </ac:spMkLst>
        </pc:spChg>
        <pc:spChg chg="add del">
          <ac:chgData name="Ilonka Walker" userId="d814d8c3-fd36-4f11-9cc3-0368991ccf2a" providerId="ADAL" clId="{E712FDC8-8AF0-4609-BA7C-36E1EAA46738}" dt="2024-04-24T20:30:18.944" v="281" actId="26606"/>
          <ac:spMkLst>
            <pc:docMk/>
            <pc:sldMk cId="1291825074" sldId="276"/>
            <ac:spMk id="85" creationId="{E95DA498-D9A2-4DA9-B9DA-B3776E08CF7E}"/>
          </ac:spMkLst>
        </pc:spChg>
        <pc:spChg chg="add del">
          <ac:chgData name="Ilonka Walker" userId="d814d8c3-fd36-4f11-9cc3-0368991ccf2a" providerId="ADAL" clId="{E712FDC8-8AF0-4609-BA7C-36E1EAA46738}" dt="2024-04-24T20:30:18.944" v="281" actId="26606"/>
          <ac:spMkLst>
            <pc:docMk/>
            <pc:sldMk cId="1291825074" sldId="276"/>
            <ac:spMk id="86" creationId="{82A73093-4B9D-420D-B17E-52293703A1D4}"/>
          </ac:spMkLst>
        </pc:spChg>
        <pc:spChg chg="add del">
          <ac:chgData name="Ilonka Walker" userId="d814d8c3-fd36-4f11-9cc3-0368991ccf2a" providerId="ADAL" clId="{E712FDC8-8AF0-4609-BA7C-36E1EAA46738}" dt="2024-04-24T20:30:20.289" v="283" actId="26606"/>
          <ac:spMkLst>
            <pc:docMk/>
            <pc:sldMk cId="1291825074" sldId="276"/>
            <ac:spMk id="88" creationId="{7D379150-F6B4-45C8-BE10-6B278AD400EB}"/>
          </ac:spMkLst>
        </pc:spChg>
        <pc:spChg chg="add del">
          <ac:chgData name="Ilonka Walker" userId="d814d8c3-fd36-4f11-9cc3-0368991ccf2a" providerId="ADAL" clId="{E712FDC8-8AF0-4609-BA7C-36E1EAA46738}" dt="2024-04-24T20:30:20.289" v="283" actId="26606"/>
          <ac:spMkLst>
            <pc:docMk/>
            <pc:sldMk cId="1291825074" sldId="276"/>
            <ac:spMk id="89" creationId="{5FFCF544-A370-4A5D-A95F-CA6E0E7191E6}"/>
          </ac:spMkLst>
        </pc:spChg>
        <pc:spChg chg="add del">
          <ac:chgData name="Ilonka Walker" userId="d814d8c3-fd36-4f11-9cc3-0368991ccf2a" providerId="ADAL" clId="{E712FDC8-8AF0-4609-BA7C-36E1EAA46738}" dt="2024-04-24T20:30:20.289" v="283" actId="26606"/>
          <ac:spMkLst>
            <pc:docMk/>
            <pc:sldMk cId="1291825074" sldId="276"/>
            <ac:spMk id="91" creationId="{3DE3B93A-6105-4E0D-ABE7-1711117A80FC}"/>
          </ac:spMkLst>
        </pc:spChg>
        <pc:spChg chg="add del">
          <ac:chgData name="Ilonka Walker" userId="d814d8c3-fd36-4f11-9cc3-0368991ccf2a" providerId="ADAL" clId="{E712FDC8-8AF0-4609-BA7C-36E1EAA46738}" dt="2024-04-24T20:30:20.289" v="283" actId="26606"/>
          <ac:spMkLst>
            <pc:docMk/>
            <pc:sldMk cId="1291825074" sldId="276"/>
            <ac:spMk id="92" creationId="{1924D57B-FEC9-4779-B514-732685B876E8}"/>
          </ac:spMkLst>
        </pc:spChg>
        <pc:spChg chg="add del">
          <ac:chgData name="Ilonka Walker" userId="d814d8c3-fd36-4f11-9cc3-0368991ccf2a" providerId="ADAL" clId="{E712FDC8-8AF0-4609-BA7C-36E1EAA46738}" dt="2024-04-24T20:30:20.289" v="283" actId="26606"/>
          <ac:spMkLst>
            <pc:docMk/>
            <pc:sldMk cId="1291825074" sldId="276"/>
            <ac:spMk id="93" creationId="{55EFD2BD-6E0E-4450-A3FF-5D1EA322A38B}"/>
          </ac:spMkLst>
        </pc:spChg>
        <pc:spChg chg="add del">
          <ac:chgData name="Ilonka Walker" userId="d814d8c3-fd36-4f11-9cc3-0368991ccf2a" providerId="ADAL" clId="{E712FDC8-8AF0-4609-BA7C-36E1EAA46738}" dt="2024-04-24T20:30:21.803" v="285" actId="26606"/>
          <ac:spMkLst>
            <pc:docMk/>
            <pc:sldMk cId="1291825074" sldId="276"/>
            <ac:spMk id="95" creationId="{7D379150-F6B4-45C8-BE10-6B278AD400EB}"/>
          </ac:spMkLst>
        </pc:spChg>
        <pc:spChg chg="add del">
          <ac:chgData name="Ilonka Walker" userId="d814d8c3-fd36-4f11-9cc3-0368991ccf2a" providerId="ADAL" clId="{E712FDC8-8AF0-4609-BA7C-36E1EAA46738}" dt="2024-04-24T20:30:21.803" v="285" actId="26606"/>
          <ac:spMkLst>
            <pc:docMk/>
            <pc:sldMk cId="1291825074" sldId="276"/>
            <ac:spMk id="96" creationId="{5FFCF544-A370-4A5D-A95F-CA6E0E7191E6}"/>
          </ac:spMkLst>
        </pc:spChg>
        <pc:spChg chg="add del">
          <ac:chgData name="Ilonka Walker" userId="d814d8c3-fd36-4f11-9cc3-0368991ccf2a" providerId="ADAL" clId="{E712FDC8-8AF0-4609-BA7C-36E1EAA46738}" dt="2024-04-24T20:30:21.803" v="285" actId="26606"/>
          <ac:spMkLst>
            <pc:docMk/>
            <pc:sldMk cId="1291825074" sldId="276"/>
            <ac:spMk id="98" creationId="{C33BF9DD-8A45-4EEE-B231-0A14D322E5F9}"/>
          </ac:spMkLst>
        </pc:spChg>
        <pc:spChg chg="add del">
          <ac:chgData name="Ilonka Walker" userId="d814d8c3-fd36-4f11-9cc3-0368991ccf2a" providerId="ADAL" clId="{E712FDC8-8AF0-4609-BA7C-36E1EAA46738}" dt="2024-04-24T20:30:21.803" v="285" actId="26606"/>
          <ac:spMkLst>
            <pc:docMk/>
            <pc:sldMk cId="1291825074" sldId="276"/>
            <ac:spMk id="100" creationId="{D5FBCAC9-BD8B-4F3B-AD74-EF37D4211349}"/>
          </ac:spMkLst>
        </pc:spChg>
        <pc:spChg chg="add del">
          <ac:chgData name="Ilonka Walker" userId="d814d8c3-fd36-4f11-9cc3-0368991ccf2a" providerId="ADAL" clId="{E712FDC8-8AF0-4609-BA7C-36E1EAA46738}" dt="2024-04-24T20:30:21.803" v="285" actId="26606"/>
          <ac:spMkLst>
            <pc:docMk/>
            <pc:sldMk cId="1291825074" sldId="276"/>
            <ac:spMk id="101" creationId="{9556C5A8-AD7E-4CE7-87BE-9EA3B5E1786F}"/>
          </ac:spMkLst>
        </pc:spChg>
        <pc:spChg chg="add del">
          <ac:chgData name="Ilonka Walker" userId="d814d8c3-fd36-4f11-9cc3-0368991ccf2a" providerId="ADAL" clId="{E712FDC8-8AF0-4609-BA7C-36E1EAA46738}" dt="2024-04-24T20:32:29.231" v="292" actId="26606"/>
          <ac:spMkLst>
            <pc:docMk/>
            <pc:sldMk cId="1291825074" sldId="276"/>
            <ac:spMk id="103" creationId="{7D379150-F6B4-45C8-BE10-6B278AD400EB}"/>
          </ac:spMkLst>
        </pc:spChg>
        <pc:spChg chg="add del">
          <ac:chgData name="Ilonka Walker" userId="d814d8c3-fd36-4f11-9cc3-0368991ccf2a" providerId="ADAL" clId="{E712FDC8-8AF0-4609-BA7C-36E1EAA46738}" dt="2024-04-24T20:32:29.231" v="292" actId="26606"/>
          <ac:spMkLst>
            <pc:docMk/>
            <pc:sldMk cId="1291825074" sldId="276"/>
            <ac:spMk id="104" creationId="{5FFCF544-A370-4A5D-A95F-CA6E0E7191E6}"/>
          </ac:spMkLst>
        </pc:spChg>
        <pc:spChg chg="add del">
          <ac:chgData name="Ilonka Walker" userId="d814d8c3-fd36-4f11-9cc3-0368991ccf2a" providerId="ADAL" clId="{E712FDC8-8AF0-4609-BA7C-36E1EAA46738}" dt="2024-04-24T20:32:29.231" v="292" actId="26606"/>
          <ac:spMkLst>
            <pc:docMk/>
            <pc:sldMk cId="1291825074" sldId="276"/>
            <ac:spMk id="106" creationId="{284B70D5-875B-433D-BDBD-1522A85D6C1D}"/>
          </ac:spMkLst>
        </pc:spChg>
        <pc:spChg chg="add del">
          <ac:chgData name="Ilonka Walker" userId="d814d8c3-fd36-4f11-9cc3-0368991ccf2a" providerId="ADAL" clId="{E712FDC8-8AF0-4609-BA7C-36E1EAA46738}" dt="2024-04-24T20:32:29.231" v="292" actId="26606"/>
          <ac:spMkLst>
            <pc:docMk/>
            <pc:sldMk cId="1291825074" sldId="276"/>
            <ac:spMk id="108" creationId="{1E299956-A9E7-4FC1-A0B1-D590CA9730E8}"/>
          </ac:spMkLst>
        </pc:spChg>
        <pc:spChg chg="add del">
          <ac:chgData name="Ilonka Walker" userId="d814d8c3-fd36-4f11-9cc3-0368991ccf2a" providerId="ADAL" clId="{E712FDC8-8AF0-4609-BA7C-36E1EAA46738}" dt="2024-04-24T20:32:29.231" v="292" actId="26606"/>
          <ac:spMkLst>
            <pc:docMk/>
            <pc:sldMk cId="1291825074" sldId="276"/>
            <ac:spMk id="109" creationId="{17FC539C-B783-4B03-9F9E-D13430F3F64F}"/>
          </ac:spMkLst>
        </pc:spChg>
        <pc:spChg chg="add del">
          <ac:chgData name="Ilonka Walker" userId="d814d8c3-fd36-4f11-9cc3-0368991ccf2a" providerId="ADAL" clId="{E712FDC8-8AF0-4609-BA7C-36E1EAA46738}" dt="2024-04-24T20:32:27.914" v="289" actId="26606"/>
          <ac:spMkLst>
            <pc:docMk/>
            <pc:sldMk cId="1291825074" sldId="276"/>
            <ac:spMk id="114" creationId="{7D379150-F6B4-45C8-BE10-6B278AD400EB}"/>
          </ac:spMkLst>
        </pc:spChg>
        <pc:spChg chg="add del">
          <ac:chgData name="Ilonka Walker" userId="d814d8c3-fd36-4f11-9cc3-0368991ccf2a" providerId="ADAL" clId="{E712FDC8-8AF0-4609-BA7C-36E1EAA46738}" dt="2024-04-24T20:32:27.914" v="289" actId="26606"/>
          <ac:spMkLst>
            <pc:docMk/>
            <pc:sldMk cId="1291825074" sldId="276"/>
            <ac:spMk id="116" creationId="{5FFCF544-A370-4A5D-A95F-CA6E0E7191E6}"/>
          </ac:spMkLst>
        </pc:spChg>
        <pc:spChg chg="add del">
          <ac:chgData name="Ilonka Walker" userId="d814d8c3-fd36-4f11-9cc3-0368991ccf2a" providerId="ADAL" clId="{E712FDC8-8AF0-4609-BA7C-36E1EAA46738}" dt="2024-04-24T20:32:27.914" v="289" actId="26606"/>
          <ac:spMkLst>
            <pc:docMk/>
            <pc:sldMk cId="1291825074" sldId="276"/>
            <ac:spMk id="120" creationId="{44CC594A-A820-450F-B363-C19201FCFEC6}"/>
          </ac:spMkLst>
        </pc:spChg>
        <pc:spChg chg="add del">
          <ac:chgData name="Ilonka Walker" userId="d814d8c3-fd36-4f11-9cc3-0368991ccf2a" providerId="ADAL" clId="{E712FDC8-8AF0-4609-BA7C-36E1EAA46738}" dt="2024-04-24T20:32:27.914" v="289" actId="26606"/>
          <ac:spMkLst>
            <pc:docMk/>
            <pc:sldMk cId="1291825074" sldId="276"/>
            <ac:spMk id="122" creationId="{59FAB3DA-E9ED-4574-ABCC-378BC0FF1BBC}"/>
          </ac:spMkLst>
        </pc:spChg>
        <pc:spChg chg="add del">
          <ac:chgData name="Ilonka Walker" userId="d814d8c3-fd36-4f11-9cc3-0368991ccf2a" providerId="ADAL" clId="{E712FDC8-8AF0-4609-BA7C-36E1EAA46738}" dt="2024-04-24T20:32:27.914" v="289" actId="26606"/>
          <ac:spMkLst>
            <pc:docMk/>
            <pc:sldMk cId="1291825074" sldId="276"/>
            <ac:spMk id="124" creationId="{53B8D6B0-55D6-48DC-86D8-FD95D5F118AB}"/>
          </ac:spMkLst>
        </pc:spChg>
        <pc:spChg chg="add del">
          <ac:chgData name="Ilonka Walker" userId="d814d8c3-fd36-4f11-9cc3-0368991ccf2a" providerId="ADAL" clId="{E712FDC8-8AF0-4609-BA7C-36E1EAA46738}" dt="2024-04-24T20:32:29.215" v="291" actId="26606"/>
          <ac:spMkLst>
            <pc:docMk/>
            <pc:sldMk cId="1291825074" sldId="276"/>
            <ac:spMk id="126" creationId="{82A73093-4B9D-420D-B17E-52293703A1D4}"/>
          </ac:spMkLst>
        </pc:spChg>
        <pc:spChg chg="add del">
          <ac:chgData name="Ilonka Walker" userId="d814d8c3-fd36-4f11-9cc3-0368991ccf2a" providerId="ADAL" clId="{E712FDC8-8AF0-4609-BA7C-36E1EAA46738}" dt="2024-04-24T20:32:29.215" v="291" actId="26606"/>
          <ac:spMkLst>
            <pc:docMk/>
            <pc:sldMk cId="1291825074" sldId="276"/>
            <ac:spMk id="127" creationId="{7D379150-F6B4-45C8-BE10-6B278AD400EB}"/>
          </ac:spMkLst>
        </pc:spChg>
        <pc:spChg chg="add del">
          <ac:chgData name="Ilonka Walker" userId="d814d8c3-fd36-4f11-9cc3-0368991ccf2a" providerId="ADAL" clId="{E712FDC8-8AF0-4609-BA7C-36E1EAA46738}" dt="2024-04-24T20:32:29.215" v="291" actId="26606"/>
          <ac:spMkLst>
            <pc:docMk/>
            <pc:sldMk cId="1291825074" sldId="276"/>
            <ac:spMk id="128" creationId="{5FFCF544-A370-4A5D-A95F-CA6E0E7191E6}"/>
          </ac:spMkLst>
        </pc:spChg>
        <pc:spChg chg="add del">
          <ac:chgData name="Ilonka Walker" userId="d814d8c3-fd36-4f11-9cc3-0368991ccf2a" providerId="ADAL" clId="{E712FDC8-8AF0-4609-BA7C-36E1EAA46738}" dt="2024-04-24T20:32:29.215" v="291" actId="26606"/>
          <ac:spMkLst>
            <pc:docMk/>
            <pc:sldMk cId="1291825074" sldId="276"/>
            <ac:spMk id="130" creationId="{52ABB703-2B0E-4C3B-B4A2-F3973548E561}"/>
          </ac:spMkLst>
        </pc:spChg>
        <pc:spChg chg="add del">
          <ac:chgData name="Ilonka Walker" userId="d814d8c3-fd36-4f11-9cc3-0368991ccf2a" providerId="ADAL" clId="{E712FDC8-8AF0-4609-BA7C-36E1EAA46738}" dt="2024-04-24T20:32:29.215" v="291" actId="26606"/>
          <ac:spMkLst>
            <pc:docMk/>
            <pc:sldMk cId="1291825074" sldId="276"/>
            <ac:spMk id="132" creationId="{E95DA498-D9A2-4DA9-B9DA-B3776E08CF7E}"/>
          </ac:spMkLst>
        </pc:spChg>
        <pc:spChg chg="add">
          <ac:chgData name="Ilonka Walker" userId="d814d8c3-fd36-4f11-9cc3-0368991ccf2a" providerId="ADAL" clId="{E712FDC8-8AF0-4609-BA7C-36E1EAA46738}" dt="2024-04-24T20:32:29.231" v="292" actId="26606"/>
          <ac:spMkLst>
            <pc:docMk/>
            <pc:sldMk cId="1291825074" sldId="276"/>
            <ac:spMk id="134" creationId="{7D379150-F6B4-45C8-BE10-6B278AD400EB}"/>
          </ac:spMkLst>
        </pc:spChg>
        <pc:spChg chg="add">
          <ac:chgData name="Ilonka Walker" userId="d814d8c3-fd36-4f11-9cc3-0368991ccf2a" providerId="ADAL" clId="{E712FDC8-8AF0-4609-BA7C-36E1EAA46738}" dt="2024-04-24T20:32:29.231" v="292" actId="26606"/>
          <ac:spMkLst>
            <pc:docMk/>
            <pc:sldMk cId="1291825074" sldId="276"/>
            <ac:spMk id="135" creationId="{5FFCF544-A370-4A5D-A95F-CA6E0E7191E6}"/>
          </ac:spMkLst>
        </pc:spChg>
        <pc:spChg chg="add">
          <ac:chgData name="Ilonka Walker" userId="d814d8c3-fd36-4f11-9cc3-0368991ccf2a" providerId="ADAL" clId="{E712FDC8-8AF0-4609-BA7C-36E1EAA46738}" dt="2024-04-24T20:32:29.231" v="292" actId="26606"/>
          <ac:spMkLst>
            <pc:docMk/>
            <pc:sldMk cId="1291825074" sldId="276"/>
            <ac:spMk id="137" creationId="{284B70D5-875B-433D-BDBD-1522A85D6C1D}"/>
          </ac:spMkLst>
        </pc:spChg>
        <pc:spChg chg="add">
          <ac:chgData name="Ilonka Walker" userId="d814d8c3-fd36-4f11-9cc3-0368991ccf2a" providerId="ADAL" clId="{E712FDC8-8AF0-4609-BA7C-36E1EAA46738}" dt="2024-04-24T20:32:29.231" v="292" actId="26606"/>
          <ac:spMkLst>
            <pc:docMk/>
            <pc:sldMk cId="1291825074" sldId="276"/>
            <ac:spMk id="139" creationId="{1E299956-A9E7-4FC1-A0B1-D590CA9730E8}"/>
          </ac:spMkLst>
        </pc:spChg>
        <pc:spChg chg="add">
          <ac:chgData name="Ilonka Walker" userId="d814d8c3-fd36-4f11-9cc3-0368991ccf2a" providerId="ADAL" clId="{E712FDC8-8AF0-4609-BA7C-36E1EAA46738}" dt="2024-04-24T20:32:29.231" v="292" actId="26606"/>
          <ac:spMkLst>
            <pc:docMk/>
            <pc:sldMk cId="1291825074" sldId="276"/>
            <ac:spMk id="140" creationId="{17FC539C-B783-4B03-9F9E-D13430F3F64F}"/>
          </ac:spMkLst>
        </pc:spChg>
        <pc:picChg chg="add del">
          <ac:chgData name="Ilonka Walker" userId="d814d8c3-fd36-4f11-9cc3-0368991ccf2a" providerId="ADAL" clId="{E712FDC8-8AF0-4609-BA7C-36E1EAA46738}" dt="2024-04-24T20:27:40.921" v="265" actId="478"/>
          <ac:picMkLst>
            <pc:docMk/>
            <pc:sldMk cId="1291825074" sldId="276"/>
            <ac:picMk id="7" creationId="{2F953521-B2F6-2E18-3197-5FB94B372339}"/>
          </ac:picMkLst>
        </pc:picChg>
        <pc:picChg chg="add del mod">
          <ac:chgData name="Ilonka Walker" userId="d814d8c3-fd36-4f11-9cc3-0368991ccf2a" providerId="ADAL" clId="{E712FDC8-8AF0-4609-BA7C-36E1EAA46738}" dt="2024-04-24T20:29:41.130" v="270" actId="478"/>
          <ac:picMkLst>
            <pc:docMk/>
            <pc:sldMk cId="1291825074" sldId="276"/>
            <ac:picMk id="9" creationId="{47943280-CF9E-7308-01B3-A989A6566FE9}"/>
          </ac:picMkLst>
        </pc:picChg>
        <pc:picChg chg="add mod ord">
          <ac:chgData name="Ilonka Walker" userId="d814d8c3-fd36-4f11-9cc3-0368991ccf2a" providerId="ADAL" clId="{E712FDC8-8AF0-4609-BA7C-36E1EAA46738}" dt="2024-04-24T20:32:44.731" v="298" actId="14100"/>
          <ac:picMkLst>
            <pc:docMk/>
            <pc:sldMk cId="1291825074" sldId="276"/>
            <ac:picMk id="11" creationId="{D841A41E-4FB5-0EF4-1FC2-291908637B51}"/>
          </ac:picMkLst>
        </pc:picChg>
        <pc:cxnChg chg="add del">
          <ac:chgData name="Ilonka Walker" userId="d814d8c3-fd36-4f11-9cc3-0368991ccf2a" providerId="ADAL" clId="{E712FDC8-8AF0-4609-BA7C-36E1EAA46738}" dt="2024-04-24T20:29:01.015" v="269" actId="26606"/>
          <ac:cxnSpMkLst>
            <pc:docMk/>
            <pc:sldMk cId="1291825074" sldId="276"/>
            <ac:cxnSpMk id="14" creationId="{0AC655C7-EC94-4BE6-84C8-2F9EFBBB2789}"/>
          </ac:cxnSpMkLst>
        </pc:cxnChg>
        <pc:cxnChg chg="add del">
          <ac:chgData name="Ilonka Walker" userId="d814d8c3-fd36-4f11-9cc3-0368991ccf2a" providerId="ADAL" clId="{E712FDC8-8AF0-4609-BA7C-36E1EAA46738}" dt="2024-04-24T20:29:01.015" v="269" actId="26606"/>
          <ac:cxnSpMkLst>
            <pc:docMk/>
            <pc:sldMk cId="1291825074" sldId="276"/>
            <ac:cxnSpMk id="20" creationId="{5AB158E9-1B40-4CD6-95F0-95CA11DF7B7A}"/>
          </ac:cxnSpMkLst>
        </pc:cxnChg>
        <pc:cxnChg chg="add del">
          <ac:chgData name="Ilonka Walker" userId="d814d8c3-fd36-4f11-9cc3-0368991ccf2a" providerId="ADAL" clId="{E712FDC8-8AF0-4609-BA7C-36E1EAA46738}" dt="2024-04-24T20:29:01.006" v="268" actId="26606"/>
          <ac:cxnSpMkLst>
            <pc:docMk/>
            <pc:sldMk cId="1291825074" sldId="276"/>
            <ac:cxnSpMk id="29" creationId="{6EEB3B97-A638-498B-8083-54191CE71E01}"/>
          </ac:cxnSpMkLst>
        </pc:cxnChg>
        <pc:cxnChg chg="add del">
          <ac:chgData name="Ilonka Walker" userId="d814d8c3-fd36-4f11-9cc3-0368991ccf2a" providerId="ADAL" clId="{E712FDC8-8AF0-4609-BA7C-36E1EAA46738}" dt="2024-04-24T20:29:01.006" v="268" actId="26606"/>
          <ac:cxnSpMkLst>
            <pc:docMk/>
            <pc:sldMk cId="1291825074" sldId="276"/>
            <ac:cxnSpMk id="33" creationId="{9C21570E-E159-49A6-9891-FA397B7A92D3}"/>
          </ac:cxnSpMkLst>
        </pc:cxnChg>
        <pc:cxnChg chg="add del">
          <ac:chgData name="Ilonka Walker" userId="d814d8c3-fd36-4f11-9cc3-0368991ccf2a" providerId="ADAL" clId="{E712FDC8-8AF0-4609-BA7C-36E1EAA46738}" dt="2024-04-24T20:30:21.803" v="286" actId="26606"/>
          <ac:cxnSpMkLst>
            <pc:docMk/>
            <pc:sldMk cId="1291825074" sldId="276"/>
            <ac:cxnSpMk id="41" creationId="{6EEB3B97-A638-498B-8083-54191CE71E01}"/>
          </ac:cxnSpMkLst>
        </pc:cxnChg>
        <pc:cxnChg chg="add del">
          <ac:chgData name="Ilonka Walker" userId="d814d8c3-fd36-4f11-9cc3-0368991ccf2a" providerId="ADAL" clId="{E712FDC8-8AF0-4609-BA7C-36E1EAA46738}" dt="2024-04-24T20:30:21.803" v="286" actId="26606"/>
          <ac:cxnSpMkLst>
            <pc:docMk/>
            <pc:sldMk cId="1291825074" sldId="276"/>
            <ac:cxnSpMk id="43" creationId="{C947DF4A-614C-4B4C-8B80-E5B9D8E8CFED}"/>
          </ac:cxnSpMkLst>
        </pc:cxnChg>
        <pc:cxnChg chg="add del">
          <ac:chgData name="Ilonka Walker" userId="d814d8c3-fd36-4f11-9cc3-0368991ccf2a" providerId="ADAL" clId="{E712FDC8-8AF0-4609-BA7C-36E1EAA46738}" dt="2024-04-24T20:30:08.453" v="275" actId="26606"/>
          <ac:cxnSpMkLst>
            <pc:docMk/>
            <pc:sldMk cId="1291825074" sldId="276"/>
            <ac:cxnSpMk id="54" creationId="{6EEB3B97-A638-498B-8083-54191CE71E01}"/>
          </ac:cxnSpMkLst>
        </pc:cxnChg>
        <pc:cxnChg chg="add del">
          <ac:chgData name="Ilonka Walker" userId="d814d8c3-fd36-4f11-9cc3-0368991ccf2a" providerId="ADAL" clId="{E712FDC8-8AF0-4609-BA7C-36E1EAA46738}" dt="2024-04-24T20:30:08.453" v="275" actId="26606"/>
          <ac:cxnSpMkLst>
            <pc:docMk/>
            <pc:sldMk cId="1291825074" sldId="276"/>
            <ac:cxnSpMk id="58" creationId="{9020DCC9-F851-4562-BB20-1AB3C51BFD08}"/>
          </ac:cxnSpMkLst>
        </pc:cxnChg>
        <pc:cxnChg chg="add del">
          <ac:chgData name="Ilonka Walker" userId="d814d8c3-fd36-4f11-9cc3-0368991ccf2a" providerId="ADAL" clId="{E712FDC8-8AF0-4609-BA7C-36E1EAA46738}" dt="2024-04-24T20:30:15.903" v="277" actId="26606"/>
          <ac:cxnSpMkLst>
            <pc:docMk/>
            <pc:sldMk cId="1291825074" sldId="276"/>
            <ac:cxnSpMk id="66" creationId="{6EEB3B97-A638-498B-8083-54191CE71E01}"/>
          </ac:cxnSpMkLst>
        </pc:cxnChg>
        <pc:cxnChg chg="add del">
          <ac:chgData name="Ilonka Walker" userId="d814d8c3-fd36-4f11-9cc3-0368991ccf2a" providerId="ADAL" clId="{E712FDC8-8AF0-4609-BA7C-36E1EAA46738}" dt="2024-04-24T20:30:15.903" v="277" actId="26606"/>
          <ac:cxnSpMkLst>
            <pc:docMk/>
            <pc:sldMk cId="1291825074" sldId="276"/>
            <ac:cxnSpMk id="68" creationId="{C947DF4A-614C-4B4C-8B80-E5B9D8E8CFED}"/>
          </ac:cxnSpMkLst>
        </pc:cxnChg>
        <pc:cxnChg chg="add del">
          <ac:chgData name="Ilonka Walker" userId="d814d8c3-fd36-4f11-9cc3-0368991ccf2a" providerId="ADAL" clId="{E712FDC8-8AF0-4609-BA7C-36E1EAA46738}" dt="2024-04-24T20:30:17.819" v="279" actId="26606"/>
          <ac:cxnSpMkLst>
            <pc:docMk/>
            <pc:sldMk cId="1291825074" sldId="276"/>
            <ac:cxnSpMk id="74" creationId="{0AC655C7-EC94-4BE6-84C8-2F9EFBBB2789}"/>
          </ac:cxnSpMkLst>
        </pc:cxnChg>
        <pc:cxnChg chg="add del">
          <ac:chgData name="Ilonka Walker" userId="d814d8c3-fd36-4f11-9cc3-0368991ccf2a" providerId="ADAL" clId="{E712FDC8-8AF0-4609-BA7C-36E1EAA46738}" dt="2024-04-24T20:30:17.819" v="279" actId="26606"/>
          <ac:cxnSpMkLst>
            <pc:docMk/>
            <pc:sldMk cId="1291825074" sldId="276"/>
            <ac:cxnSpMk id="76" creationId="{C65F3E9C-EF11-4F8F-A621-399C7A3E6401}"/>
          </ac:cxnSpMkLst>
        </pc:cxnChg>
        <pc:cxnChg chg="add del">
          <ac:chgData name="Ilonka Walker" userId="d814d8c3-fd36-4f11-9cc3-0368991ccf2a" providerId="ADAL" clId="{E712FDC8-8AF0-4609-BA7C-36E1EAA46738}" dt="2024-04-24T20:30:18.944" v="281" actId="26606"/>
          <ac:cxnSpMkLst>
            <pc:docMk/>
            <pc:sldMk cId="1291825074" sldId="276"/>
            <ac:cxnSpMk id="82" creationId="{6EEB3B97-A638-498B-8083-54191CE71E01}"/>
          </ac:cxnSpMkLst>
        </pc:cxnChg>
        <pc:cxnChg chg="add del">
          <ac:chgData name="Ilonka Walker" userId="d814d8c3-fd36-4f11-9cc3-0368991ccf2a" providerId="ADAL" clId="{E712FDC8-8AF0-4609-BA7C-36E1EAA46738}" dt="2024-04-24T20:30:18.944" v="281" actId="26606"/>
          <ac:cxnSpMkLst>
            <pc:docMk/>
            <pc:sldMk cId="1291825074" sldId="276"/>
            <ac:cxnSpMk id="84" creationId="{9C21570E-E159-49A6-9891-FA397B7A92D3}"/>
          </ac:cxnSpMkLst>
        </pc:cxnChg>
        <pc:cxnChg chg="add del">
          <ac:chgData name="Ilonka Walker" userId="d814d8c3-fd36-4f11-9cc3-0368991ccf2a" providerId="ADAL" clId="{E712FDC8-8AF0-4609-BA7C-36E1EAA46738}" dt="2024-04-24T20:30:20.289" v="283" actId="26606"/>
          <ac:cxnSpMkLst>
            <pc:docMk/>
            <pc:sldMk cId="1291825074" sldId="276"/>
            <ac:cxnSpMk id="90" creationId="{6EEB3B97-A638-498B-8083-54191CE71E01}"/>
          </ac:cxnSpMkLst>
        </pc:cxnChg>
        <pc:cxnChg chg="add del">
          <ac:chgData name="Ilonka Walker" userId="d814d8c3-fd36-4f11-9cc3-0368991ccf2a" providerId="ADAL" clId="{E712FDC8-8AF0-4609-BA7C-36E1EAA46738}" dt="2024-04-24T20:30:21.803" v="285" actId="26606"/>
          <ac:cxnSpMkLst>
            <pc:docMk/>
            <pc:sldMk cId="1291825074" sldId="276"/>
            <ac:cxnSpMk id="97" creationId="{6EEB3B97-A638-498B-8083-54191CE71E01}"/>
          </ac:cxnSpMkLst>
        </pc:cxnChg>
        <pc:cxnChg chg="add del">
          <ac:chgData name="Ilonka Walker" userId="d814d8c3-fd36-4f11-9cc3-0368991ccf2a" providerId="ADAL" clId="{E712FDC8-8AF0-4609-BA7C-36E1EAA46738}" dt="2024-04-24T20:30:21.803" v="285" actId="26606"/>
          <ac:cxnSpMkLst>
            <pc:docMk/>
            <pc:sldMk cId="1291825074" sldId="276"/>
            <ac:cxnSpMk id="99" creationId="{9020DCC9-F851-4562-BB20-1AB3C51BFD08}"/>
          </ac:cxnSpMkLst>
        </pc:cxnChg>
        <pc:cxnChg chg="add del">
          <ac:chgData name="Ilonka Walker" userId="d814d8c3-fd36-4f11-9cc3-0368991ccf2a" providerId="ADAL" clId="{E712FDC8-8AF0-4609-BA7C-36E1EAA46738}" dt="2024-04-24T20:32:29.231" v="292" actId="26606"/>
          <ac:cxnSpMkLst>
            <pc:docMk/>
            <pc:sldMk cId="1291825074" sldId="276"/>
            <ac:cxnSpMk id="105" creationId="{6EEB3B97-A638-498B-8083-54191CE71E01}"/>
          </ac:cxnSpMkLst>
        </pc:cxnChg>
        <pc:cxnChg chg="add del">
          <ac:chgData name="Ilonka Walker" userId="d814d8c3-fd36-4f11-9cc3-0368991ccf2a" providerId="ADAL" clId="{E712FDC8-8AF0-4609-BA7C-36E1EAA46738}" dt="2024-04-24T20:32:29.231" v="292" actId="26606"/>
          <ac:cxnSpMkLst>
            <pc:docMk/>
            <pc:sldMk cId="1291825074" sldId="276"/>
            <ac:cxnSpMk id="107" creationId="{C947DF4A-614C-4B4C-8B80-E5B9D8E8CFED}"/>
          </ac:cxnSpMkLst>
        </pc:cxnChg>
        <pc:cxnChg chg="add del">
          <ac:chgData name="Ilonka Walker" userId="d814d8c3-fd36-4f11-9cc3-0368991ccf2a" providerId="ADAL" clId="{E712FDC8-8AF0-4609-BA7C-36E1EAA46738}" dt="2024-04-24T20:32:27.914" v="289" actId="26606"/>
          <ac:cxnSpMkLst>
            <pc:docMk/>
            <pc:sldMk cId="1291825074" sldId="276"/>
            <ac:cxnSpMk id="118" creationId="{6EEB3B97-A638-498B-8083-54191CE71E01}"/>
          </ac:cxnSpMkLst>
        </pc:cxnChg>
        <pc:cxnChg chg="add del">
          <ac:chgData name="Ilonka Walker" userId="d814d8c3-fd36-4f11-9cc3-0368991ccf2a" providerId="ADAL" clId="{E712FDC8-8AF0-4609-BA7C-36E1EAA46738}" dt="2024-04-24T20:32:29.215" v="291" actId="26606"/>
          <ac:cxnSpMkLst>
            <pc:docMk/>
            <pc:sldMk cId="1291825074" sldId="276"/>
            <ac:cxnSpMk id="129" creationId="{6EEB3B97-A638-498B-8083-54191CE71E01}"/>
          </ac:cxnSpMkLst>
        </pc:cxnChg>
        <pc:cxnChg chg="add del">
          <ac:chgData name="Ilonka Walker" userId="d814d8c3-fd36-4f11-9cc3-0368991ccf2a" providerId="ADAL" clId="{E712FDC8-8AF0-4609-BA7C-36E1EAA46738}" dt="2024-04-24T20:32:29.215" v="291" actId="26606"/>
          <ac:cxnSpMkLst>
            <pc:docMk/>
            <pc:sldMk cId="1291825074" sldId="276"/>
            <ac:cxnSpMk id="131" creationId="{9C21570E-E159-49A6-9891-FA397B7A92D3}"/>
          </ac:cxnSpMkLst>
        </pc:cxnChg>
        <pc:cxnChg chg="add">
          <ac:chgData name="Ilonka Walker" userId="d814d8c3-fd36-4f11-9cc3-0368991ccf2a" providerId="ADAL" clId="{E712FDC8-8AF0-4609-BA7C-36E1EAA46738}" dt="2024-04-24T20:32:29.231" v="292" actId="26606"/>
          <ac:cxnSpMkLst>
            <pc:docMk/>
            <pc:sldMk cId="1291825074" sldId="276"/>
            <ac:cxnSpMk id="136" creationId="{6EEB3B97-A638-498B-8083-54191CE71E01}"/>
          </ac:cxnSpMkLst>
        </pc:cxnChg>
        <pc:cxnChg chg="add">
          <ac:chgData name="Ilonka Walker" userId="d814d8c3-fd36-4f11-9cc3-0368991ccf2a" providerId="ADAL" clId="{E712FDC8-8AF0-4609-BA7C-36E1EAA46738}" dt="2024-04-24T20:32:29.231" v="292" actId="26606"/>
          <ac:cxnSpMkLst>
            <pc:docMk/>
            <pc:sldMk cId="1291825074" sldId="276"/>
            <ac:cxnSpMk id="138" creationId="{C947DF4A-614C-4B4C-8B80-E5B9D8E8CFED}"/>
          </ac:cxnSpMkLst>
        </pc:cxnChg>
      </pc:sldChg>
      <pc:sldChg chg="addSp delSp modSp add mod modNotesTx">
        <pc:chgData name="Ilonka Walker" userId="d814d8c3-fd36-4f11-9cc3-0368991ccf2a" providerId="ADAL" clId="{E712FDC8-8AF0-4609-BA7C-36E1EAA46738}" dt="2024-05-02T13:42:25.183" v="5103" actId="33524"/>
        <pc:sldMkLst>
          <pc:docMk/>
          <pc:sldMk cId="2797530552" sldId="277"/>
        </pc:sldMkLst>
        <pc:spChg chg="add del mod">
          <ac:chgData name="Ilonka Walker" userId="d814d8c3-fd36-4f11-9cc3-0368991ccf2a" providerId="ADAL" clId="{E712FDC8-8AF0-4609-BA7C-36E1EAA46738}" dt="2024-04-24T20:50:21.883" v="739" actId="478"/>
          <ac:spMkLst>
            <pc:docMk/>
            <pc:sldMk cId="2797530552" sldId="277"/>
            <ac:spMk id="2" creationId="{E8B1101E-62AD-4746-89AB-17DF43446FCB}"/>
          </ac:spMkLst>
        </pc:spChg>
        <pc:spChg chg="mod">
          <ac:chgData name="Ilonka Walker" userId="d814d8c3-fd36-4f11-9cc3-0368991ccf2a" providerId="ADAL" clId="{E712FDC8-8AF0-4609-BA7C-36E1EAA46738}" dt="2024-04-24T20:46:19.417" v="707" actId="1076"/>
          <ac:spMkLst>
            <pc:docMk/>
            <pc:sldMk cId="2797530552" sldId="277"/>
            <ac:spMk id="7" creationId="{79DA5190-9855-A864-E611-913F762ADFC7}"/>
          </ac:spMkLst>
        </pc:spChg>
        <pc:spChg chg="mod">
          <ac:chgData name="Ilonka Walker" userId="d814d8c3-fd36-4f11-9cc3-0368991ccf2a" providerId="ADAL" clId="{E712FDC8-8AF0-4609-BA7C-36E1EAA46738}" dt="2024-04-24T20:46:12.683" v="706" actId="403"/>
          <ac:spMkLst>
            <pc:docMk/>
            <pc:sldMk cId="2797530552" sldId="277"/>
            <ac:spMk id="9" creationId="{00000000-0000-0000-0000-000000000000}"/>
          </ac:spMkLst>
        </pc:spChg>
        <pc:spChg chg="mod">
          <ac:chgData name="Ilonka Walker" userId="d814d8c3-fd36-4f11-9cc3-0368991ccf2a" providerId="ADAL" clId="{E712FDC8-8AF0-4609-BA7C-36E1EAA46738}" dt="2024-04-24T16:10:23.801" v="37" actId="207"/>
          <ac:spMkLst>
            <pc:docMk/>
            <pc:sldMk cId="2797530552" sldId="277"/>
            <ac:spMk id="15" creationId="{00000000-0000-0000-0000-000000000000}"/>
          </ac:spMkLst>
        </pc:spChg>
        <pc:spChg chg="add del mod">
          <ac:chgData name="Ilonka Walker" userId="d814d8c3-fd36-4f11-9cc3-0368991ccf2a" providerId="ADAL" clId="{E712FDC8-8AF0-4609-BA7C-36E1EAA46738}" dt="2024-04-24T20:46:33.237" v="711" actId="6549"/>
          <ac:spMkLst>
            <pc:docMk/>
            <pc:sldMk cId="2797530552" sldId="277"/>
            <ac:spMk id="17" creationId="{FFE7F0F6-092C-B0A3-C537-48B70C7752C0}"/>
          </ac:spMkLst>
        </pc:spChg>
      </pc:sldChg>
      <pc:sldChg chg="addSp delSp modSp new mod setBg modNotesTx">
        <pc:chgData name="Ilonka Walker" userId="d814d8c3-fd36-4f11-9cc3-0368991ccf2a" providerId="ADAL" clId="{E712FDC8-8AF0-4609-BA7C-36E1EAA46738}" dt="2024-04-24T21:07:40.358" v="1103" actId="20577"/>
        <pc:sldMkLst>
          <pc:docMk/>
          <pc:sldMk cId="1030488308" sldId="278"/>
        </pc:sldMkLst>
        <pc:spChg chg="mod">
          <ac:chgData name="Ilonka Walker" userId="d814d8c3-fd36-4f11-9cc3-0368991ccf2a" providerId="ADAL" clId="{E712FDC8-8AF0-4609-BA7C-36E1EAA46738}" dt="2024-04-24T21:06:52.519" v="1068" actId="26606"/>
          <ac:spMkLst>
            <pc:docMk/>
            <pc:sldMk cId="1030488308" sldId="278"/>
            <ac:spMk id="2" creationId="{0D9CB21E-1DBD-AA3F-DFD6-AF705157CFB1}"/>
          </ac:spMkLst>
        </pc:spChg>
        <pc:spChg chg="add del mod">
          <ac:chgData name="Ilonka Walker" userId="d814d8c3-fd36-4f11-9cc3-0368991ccf2a" providerId="ADAL" clId="{E712FDC8-8AF0-4609-BA7C-36E1EAA46738}" dt="2024-04-24T21:06:52.519" v="1068" actId="26606"/>
          <ac:spMkLst>
            <pc:docMk/>
            <pc:sldMk cId="1030488308" sldId="278"/>
            <ac:spMk id="3" creationId="{A5BFA802-1941-A652-40A5-580A2C0176E8}"/>
          </ac:spMkLst>
        </pc:spChg>
        <pc:spChg chg="add del mod">
          <ac:chgData name="Ilonka Walker" userId="d814d8c3-fd36-4f11-9cc3-0368991ccf2a" providerId="ADAL" clId="{E712FDC8-8AF0-4609-BA7C-36E1EAA46738}" dt="2024-04-24T20:59:01.413" v="971" actId="478"/>
          <ac:spMkLst>
            <pc:docMk/>
            <pc:sldMk cId="1030488308" sldId="278"/>
            <ac:spMk id="4" creationId="{9CF5033F-3EC9-C385-9C66-74CFF2F50B26}"/>
          </ac:spMkLst>
        </pc:spChg>
        <pc:spChg chg="add del">
          <ac:chgData name="Ilonka Walker" userId="d814d8c3-fd36-4f11-9cc3-0368991ccf2a" providerId="ADAL" clId="{E712FDC8-8AF0-4609-BA7C-36E1EAA46738}" dt="2024-04-24T21:06:40.911" v="1063" actId="26606"/>
          <ac:spMkLst>
            <pc:docMk/>
            <pc:sldMk cId="1030488308" sldId="278"/>
            <ac:spMk id="8" creationId="{A5BFA802-1941-A652-40A5-580A2C0176E8}"/>
          </ac:spMkLst>
        </pc:spChg>
        <pc:spChg chg="add del">
          <ac:chgData name="Ilonka Walker" userId="d814d8c3-fd36-4f11-9cc3-0368991ccf2a" providerId="ADAL" clId="{E712FDC8-8AF0-4609-BA7C-36E1EAA46738}" dt="2024-04-24T21:06:44.603" v="1065" actId="26606"/>
          <ac:spMkLst>
            <pc:docMk/>
            <pc:sldMk cId="1030488308" sldId="278"/>
            <ac:spMk id="9" creationId="{F4C359F3-25B2-4E2B-8713-5583EAF4C18E}"/>
          </ac:spMkLst>
        </pc:spChg>
        <pc:spChg chg="add del">
          <ac:chgData name="Ilonka Walker" userId="d814d8c3-fd36-4f11-9cc3-0368991ccf2a" providerId="ADAL" clId="{E712FDC8-8AF0-4609-BA7C-36E1EAA46738}" dt="2024-04-24T21:06:40.911" v="1063" actId="26606"/>
          <ac:spMkLst>
            <pc:docMk/>
            <pc:sldMk cId="1030488308" sldId="278"/>
            <ac:spMk id="10" creationId="{52ABB703-2B0E-4C3B-B4A2-F3973548E561}"/>
          </ac:spMkLst>
        </pc:spChg>
        <pc:spChg chg="add del">
          <ac:chgData name="Ilonka Walker" userId="d814d8c3-fd36-4f11-9cc3-0368991ccf2a" providerId="ADAL" clId="{E712FDC8-8AF0-4609-BA7C-36E1EAA46738}" dt="2024-04-24T21:06:44.603" v="1065" actId="26606"/>
          <ac:spMkLst>
            <pc:docMk/>
            <pc:sldMk cId="1030488308" sldId="278"/>
            <ac:spMk id="11" creationId="{B026EB53-A064-438C-B0CD-AC1503631ACC}"/>
          </ac:spMkLst>
        </pc:spChg>
        <pc:spChg chg="add del">
          <ac:chgData name="Ilonka Walker" userId="d814d8c3-fd36-4f11-9cc3-0368991ccf2a" providerId="ADAL" clId="{E712FDC8-8AF0-4609-BA7C-36E1EAA46738}" dt="2024-04-24T21:06:40.911" v="1063" actId="26606"/>
          <ac:spMkLst>
            <pc:docMk/>
            <pc:sldMk cId="1030488308" sldId="278"/>
            <ac:spMk id="14" creationId="{E95DA498-D9A2-4DA9-B9DA-B3776E08CF7E}"/>
          </ac:spMkLst>
        </pc:spChg>
        <pc:spChg chg="add del">
          <ac:chgData name="Ilonka Walker" userId="d814d8c3-fd36-4f11-9cc3-0368991ccf2a" providerId="ADAL" clId="{E712FDC8-8AF0-4609-BA7C-36E1EAA46738}" dt="2024-04-24T21:06:40.911" v="1063" actId="26606"/>
          <ac:spMkLst>
            <pc:docMk/>
            <pc:sldMk cId="1030488308" sldId="278"/>
            <ac:spMk id="16" creationId="{82A73093-4B9D-420D-B17E-52293703A1D4}"/>
          </ac:spMkLst>
        </pc:spChg>
        <pc:spChg chg="add del">
          <ac:chgData name="Ilonka Walker" userId="d814d8c3-fd36-4f11-9cc3-0368991ccf2a" providerId="ADAL" clId="{E712FDC8-8AF0-4609-BA7C-36E1EAA46738}" dt="2024-04-24T21:06:44.603" v="1065" actId="26606"/>
          <ac:spMkLst>
            <pc:docMk/>
            <pc:sldMk cId="1030488308" sldId="278"/>
            <ac:spMk id="19" creationId="{A5BFA802-1941-A652-40A5-580A2C0176E8}"/>
          </ac:spMkLst>
        </pc:spChg>
        <pc:spChg chg="add">
          <ac:chgData name="Ilonka Walker" userId="d814d8c3-fd36-4f11-9cc3-0368991ccf2a" providerId="ADAL" clId="{E712FDC8-8AF0-4609-BA7C-36E1EAA46738}" dt="2024-04-24T21:06:52.519" v="1068" actId="26606"/>
          <ac:spMkLst>
            <pc:docMk/>
            <pc:sldMk cId="1030488308" sldId="278"/>
            <ac:spMk id="23" creationId="{52ABB703-2B0E-4C3B-B4A2-F3973548E561}"/>
          </ac:spMkLst>
        </pc:spChg>
        <pc:spChg chg="add mod">
          <ac:chgData name="Ilonka Walker" userId="d814d8c3-fd36-4f11-9cc3-0368991ccf2a" providerId="ADAL" clId="{E712FDC8-8AF0-4609-BA7C-36E1EAA46738}" dt="2024-04-24T21:07:40.358" v="1103" actId="20577"/>
          <ac:spMkLst>
            <pc:docMk/>
            <pc:sldMk cId="1030488308" sldId="278"/>
            <ac:spMk id="26" creationId="{A5BFA802-1941-A652-40A5-580A2C0176E8}"/>
          </ac:spMkLst>
        </pc:spChg>
        <pc:spChg chg="add">
          <ac:chgData name="Ilonka Walker" userId="d814d8c3-fd36-4f11-9cc3-0368991ccf2a" providerId="ADAL" clId="{E712FDC8-8AF0-4609-BA7C-36E1EAA46738}" dt="2024-04-24T21:06:52.519" v="1068" actId="26606"/>
          <ac:spMkLst>
            <pc:docMk/>
            <pc:sldMk cId="1030488308" sldId="278"/>
            <ac:spMk id="27" creationId="{E95DA498-D9A2-4DA9-B9DA-B3776E08CF7E}"/>
          </ac:spMkLst>
        </pc:spChg>
        <pc:spChg chg="add">
          <ac:chgData name="Ilonka Walker" userId="d814d8c3-fd36-4f11-9cc3-0368991ccf2a" providerId="ADAL" clId="{E712FDC8-8AF0-4609-BA7C-36E1EAA46738}" dt="2024-04-24T21:06:52.519" v="1068" actId="26606"/>
          <ac:spMkLst>
            <pc:docMk/>
            <pc:sldMk cId="1030488308" sldId="278"/>
            <ac:spMk id="28" creationId="{82A73093-4B9D-420D-B17E-52293703A1D4}"/>
          </ac:spMkLst>
        </pc:spChg>
        <pc:graphicFrameChg chg="add del">
          <ac:chgData name="Ilonka Walker" userId="d814d8c3-fd36-4f11-9cc3-0368991ccf2a" providerId="ADAL" clId="{E712FDC8-8AF0-4609-BA7C-36E1EAA46738}" dt="2024-04-24T21:06:35.982" v="1061" actId="26606"/>
          <ac:graphicFrameMkLst>
            <pc:docMk/>
            <pc:sldMk cId="1030488308" sldId="278"/>
            <ac:graphicFrameMk id="5" creationId="{51556F6A-98F2-E2CB-77D7-8762577D237C}"/>
          </ac:graphicFrameMkLst>
        </pc:graphicFrameChg>
        <pc:graphicFrameChg chg="add del">
          <ac:chgData name="Ilonka Walker" userId="d814d8c3-fd36-4f11-9cc3-0368991ccf2a" providerId="ADAL" clId="{E712FDC8-8AF0-4609-BA7C-36E1EAA46738}" dt="2024-04-24T21:06:52.506" v="1067" actId="26606"/>
          <ac:graphicFrameMkLst>
            <pc:docMk/>
            <pc:sldMk cId="1030488308" sldId="278"/>
            <ac:graphicFrameMk id="21" creationId="{53E482A8-3DA0-AC95-C9FF-ECAA129CFBAC}"/>
          </ac:graphicFrameMkLst>
        </pc:graphicFrameChg>
        <pc:picChg chg="add del">
          <ac:chgData name="Ilonka Walker" userId="d814d8c3-fd36-4f11-9cc3-0368991ccf2a" providerId="ADAL" clId="{E712FDC8-8AF0-4609-BA7C-36E1EAA46738}" dt="2024-04-24T21:06:40.911" v="1063" actId="26606"/>
          <ac:picMkLst>
            <pc:docMk/>
            <pc:sldMk cId="1030488308" sldId="278"/>
            <ac:picMk id="7" creationId="{9D903807-2FE3-8B3B-2754-34BB6A4AA77E}"/>
          </ac:picMkLst>
        </pc:picChg>
        <pc:picChg chg="add del">
          <ac:chgData name="Ilonka Walker" userId="d814d8c3-fd36-4f11-9cc3-0368991ccf2a" providerId="ADAL" clId="{E712FDC8-8AF0-4609-BA7C-36E1EAA46738}" dt="2024-04-24T21:06:44.603" v="1065" actId="26606"/>
          <ac:picMkLst>
            <pc:docMk/>
            <pc:sldMk cId="1030488308" sldId="278"/>
            <ac:picMk id="18" creationId="{07A1650F-413C-D464-D013-FD4052727F8D}"/>
          </ac:picMkLst>
        </pc:picChg>
        <pc:picChg chg="add">
          <ac:chgData name="Ilonka Walker" userId="d814d8c3-fd36-4f11-9cc3-0368991ccf2a" providerId="ADAL" clId="{E712FDC8-8AF0-4609-BA7C-36E1EAA46738}" dt="2024-04-24T21:06:52.519" v="1068" actId="26606"/>
          <ac:picMkLst>
            <pc:docMk/>
            <pc:sldMk cId="1030488308" sldId="278"/>
            <ac:picMk id="24" creationId="{9D903807-2FE3-8B3B-2754-34BB6A4AA77E}"/>
          </ac:picMkLst>
        </pc:picChg>
        <pc:cxnChg chg="add del">
          <ac:chgData name="Ilonka Walker" userId="d814d8c3-fd36-4f11-9cc3-0368991ccf2a" providerId="ADAL" clId="{E712FDC8-8AF0-4609-BA7C-36E1EAA46738}" dt="2024-04-24T21:06:40.911" v="1063" actId="26606"/>
          <ac:cxnSpMkLst>
            <pc:docMk/>
            <pc:sldMk cId="1030488308" sldId="278"/>
            <ac:cxnSpMk id="12" creationId="{9C21570E-E159-49A6-9891-FA397B7A92D3}"/>
          </ac:cxnSpMkLst>
        </pc:cxnChg>
        <pc:cxnChg chg="add">
          <ac:chgData name="Ilonka Walker" userId="d814d8c3-fd36-4f11-9cc3-0368991ccf2a" providerId="ADAL" clId="{E712FDC8-8AF0-4609-BA7C-36E1EAA46738}" dt="2024-04-24T21:06:52.519" v="1068" actId="26606"/>
          <ac:cxnSpMkLst>
            <pc:docMk/>
            <pc:sldMk cId="1030488308" sldId="278"/>
            <ac:cxnSpMk id="25" creationId="{9C21570E-E159-49A6-9891-FA397B7A92D3}"/>
          </ac:cxnSpMkLst>
        </pc:cxnChg>
      </pc:sldChg>
      <pc:sldChg chg="addSp delSp modSp new mod modNotesTx">
        <pc:chgData name="Ilonka Walker" userId="d814d8c3-fd36-4f11-9cc3-0368991ccf2a" providerId="ADAL" clId="{E712FDC8-8AF0-4609-BA7C-36E1EAA46738}" dt="2024-05-02T02:19:23.554" v="5014"/>
        <pc:sldMkLst>
          <pc:docMk/>
          <pc:sldMk cId="2492309075" sldId="279"/>
        </pc:sldMkLst>
        <pc:spChg chg="mod">
          <ac:chgData name="Ilonka Walker" userId="d814d8c3-fd36-4f11-9cc3-0368991ccf2a" providerId="ADAL" clId="{E712FDC8-8AF0-4609-BA7C-36E1EAA46738}" dt="2024-04-24T20:35:54.263" v="363" actId="122"/>
          <ac:spMkLst>
            <pc:docMk/>
            <pc:sldMk cId="2492309075" sldId="279"/>
            <ac:spMk id="2" creationId="{00D709F5-DD38-7627-DD2D-4F9A69216998}"/>
          </ac:spMkLst>
        </pc:spChg>
        <pc:spChg chg="del">
          <ac:chgData name="Ilonka Walker" userId="d814d8c3-fd36-4f11-9cc3-0368991ccf2a" providerId="ADAL" clId="{E712FDC8-8AF0-4609-BA7C-36E1EAA46738}" dt="2024-04-24T20:26:35.207" v="251"/>
          <ac:spMkLst>
            <pc:docMk/>
            <pc:sldMk cId="2492309075" sldId="279"/>
            <ac:spMk id="3" creationId="{3DAAC5AB-DABE-DE30-78B8-E39E098E9E67}"/>
          </ac:spMkLst>
        </pc:spChg>
        <pc:spChg chg="del">
          <ac:chgData name="Ilonka Walker" userId="d814d8c3-fd36-4f11-9cc3-0368991ccf2a" providerId="ADAL" clId="{E712FDC8-8AF0-4609-BA7C-36E1EAA46738}" dt="2024-04-24T20:26:37.005" v="252" actId="478"/>
          <ac:spMkLst>
            <pc:docMk/>
            <pc:sldMk cId="2492309075" sldId="279"/>
            <ac:spMk id="4" creationId="{896E6350-5D6E-22AE-39B3-D2DAF33E00A4}"/>
          </ac:spMkLst>
        </pc:spChg>
        <pc:spChg chg="add del mod">
          <ac:chgData name="Ilonka Walker" userId="d814d8c3-fd36-4f11-9cc3-0368991ccf2a" providerId="ADAL" clId="{E712FDC8-8AF0-4609-BA7C-36E1EAA46738}" dt="2024-04-24T20:26:44.810" v="254" actId="478"/>
          <ac:spMkLst>
            <pc:docMk/>
            <pc:sldMk cId="2492309075" sldId="279"/>
            <ac:spMk id="6" creationId="{C7659750-2E3D-A01B-B3CF-8588CB9B25EB}"/>
          </ac:spMkLst>
        </pc:spChg>
        <pc:spChg chg="add del mod">
          <ac:chgData name="Ilonka Walker" userId="d814d8c3-fd36-4f11-9cc3-0368991ccf2a" providerId="ADAL" clId="{E712FDC8-8AF0-4609-BA7C-36E1EAA46738}" dt="2024-04-24T20:26:46.800" v="255" actId="478"/>
          <ac:spMkLst>
            <pc:docMk/>
            <pc:sldMk cId="2492309075" sldId="279"/>
            <ac:spMk id="8" creationId="{F414F00E-3D74-8B77-C5A6-EBA12D992810}"/>
          </ac:spMkLst>
        </pc:spChg>
        <pc:spChg chg="add mod">
          <ac:chgData name="Ilonka Walker" userId="d814d8c3-fd36-4f11-9cc3-0368991ccf2a" providerId="ADAL" clId="{E712FDC8-8AF0-4609-BA7C-36E1EAA46738}" dt="2024-04-24T20:36:08.265" v="364" actId="1076"/>
          <ac:spMkLst>
            <pc:docMk/>
            <pc:sldMk cId="2492309075" sldId="279"/>
            <ac:spMk id="9" creationId="{CC19CB4C-97C6-3E4F-9D27-891EB53388F5}"/>
          </ac:spMkLst>
        </pc:spChg>
        <pc:spChg chg="add del mod">
          <ac:chgData name="Ilonka Walker" userId="d814d8c3-fd36-4f11-9cc3-0368991ccf2a" providerId="ADAL" clId="{E712FDC8-8AF0-4609-BA7C-36E1EAA46738}" dt="2024-04-24T20:37:42.021" v="475" actId="478"/>
          <ac:spMkLst>
            <pc:docMk/>
            <pc:sldMk cId="2492309075" sldId="279"/>
            <ac:spMk id="10" creationId="{C167D0E3-D3A8-5D19-9228-BB01FA19389D}"/>
          </ac:spMkLst>
        </pc:spChg>
        <pc:spChg chg="add mod">
          <ac:chgData name="Ilonka Walker" userId="d814d8c3-fd36-4f11-9cc3-0368991ccf2a" providerId="ADAL" clId="{E712FDC8-8AF0-4609-BA7C-36E1EAA46738}" dt="2024-04-24T21:08:03.922" v="1106" actId="20577"/>
          <ac:spMkLst>
            <pc:docMk/>
            <pc:sldMk cId="2492309075" sldId="279"/>
            <ac:spMk id="12" creationId="{2BA39F23-7082-064A-00B3-F6BD8450913C}"/>
          </ac:spMkLst>
        </pc:spChg>
        <pc:picChg chg="add del mod">
          <ac:chgData name="Ilonka Walker" userId="d814d8c3-fd36-4f11-9cc3-0368991ccf2a" providerId="ADAL" clId="{E712FDC8-8AF0-4609-BA7C-36E1EAA46738}" dt="2024-04-24T20:37:33.564" v="473" actId="478"/>
          <ac:picMkLst>
            <pc:docMk/>
            <pc:sldMk cId="2492309075" sldId="279"/>
            <ac:picMk id="5" creationId="{28C1725C-7A1F-8121-26E5-6D8A74899B79}"/>
          </ac:picMkLst>
        </pc:picChg>
      </pc:sldChg>
      <pc:sldChg chg="modSp add mod modTransition modNotesTx">
        <pc:chgData name="Ilonka Walker" userId="d814d8c3-fd36-4f11-9cc3-0368991ccf2a" providerId="ADAL" clId="{E712FDC8-8AF0-4609-BA7C-36E1EAA46738}" dt="2024-05-02T01:43:35.896" v="4950" actId="1076"/>
        <pc:sldMkLst>
          <pc:docMk/>
          <pc:sldMk cId="1931671449" sldId="280"/>
        </pc:sldMkLst>
        <pc:picChg chg="mod">
          <ac:chgData name="Ilonka Walker" userId="d814d8c3-fd36-4f11-9cc3-0368991ccf2a" providerId="ADAL" clId="{E712FDC8-8AF0-4609-BA7C-36E1EAA46738}" dt="2024-05-02T01:43:35.896" v="4950" actId="1076"/>
          <ac:picMkLst>
            <pc:docMk/>
            <pc:sldMk cId="1931671449" sldId="280"/>
            <ac:picMk id="11" creationId="{2545E129-C417-4D23-8BC1-163B9A43AE75}"/>
          </ac:picMkLst>
        </pc:picChg>
      </pc:sldChg>
      <pc:sldChg chg="add del">
        <pc:chgData name="Ilonka Walker" userId="d814d8c3-fd36-4f11-9cc3-0368991ccf2a" providerId="ADAL" clId="{E712FDC8-8AF0-4609-BA7C-36E1EAA46738}" dt="2024-04-24T20:51:51.441" v="864" actId="47"/>
        <pc:sldMkLst>
          <pc:docMk/>
          <pc:sldMk cId="2173982982" sldId="280"/>
        </pc:sldMkLst>
      </pc:sldChg>
      <pc:sldChg chg="add del">
        <pc:chgData name="Ilonka Walker" userId="d814d8c3-fd36-4f11-9cc3-0368991ccf2a" providerId="ADAL" clId="{E712FDC8-8AF0-4609-BA7C-36E1EAA46738}" dt="2024-04-24T20:30:24.324" v="287" actId="47"/>
        <pc:sldMkLst>
          <pc:docMk/>
          <pc:sldMk cId="3182977217" sldId="280"/>
        </pc:sldMkLst>
      </pc:sldChg>
      <pc:sldChg chg="add modTransition modNotesTx">
        <pc:chgData name="Ilonka Walker" userId="d814d8c3-fd36-4f11-9cc3-0368991ccf2a" providerId="ADAL" clId="{E712FDC8-8AF0-4609-BA7C-36E1EAA46738}" dt="2024-05-02T14:24:10.331" v="5256" actId="6549"/>
        <pc:sldMkLst>
          <pc:docMk/>
          <pc:sldMk cId="362516401" sldId="281"/>
        </pc:sldMkLst>
      </pc:sldChg>
      <pc:sldMasterChg chg="add del addSldLayout delSldLayout">
        <pc:chgData name="Ilonka Walker" userId="d814d8c3-fd36-4f11-9cc3-0368991ccf2a" providerId="ADAL" clId="{E712FDC8-8AF0-4609-BA7C-36E1EAA46738}" dt="2024-04-24T20:39:58.450" v="518" actId="47"/>
        <pc:sldMasterMkLst>
          <pc:docMk/>
          <pc:sldMasterMk cId="1342949760" sldId="2147483751"/>
        </pc:sldMasterMkLst>
        <pc:sldLayoutChg chg="add del">
          <pc:chgData name="Ilonka Walker" userId="d814d8c3-fd36-4f11-9cc3-0368991ccf2a" providerId="ADAL" clId="{E712FDC8-8AF0-4609-BA7C-36E1EAA46738}" dt="2024-04-24T20:39:58.450" v="518" actId="47"/>
          <pc:sldLayoutMkLst>
            <pc:docMk/>
            <pc:sldMasterMk cId="1342949760" sldId="2147483751"/>
            <pc:sldLayoutMk cId="3191343434" sldId="2147483763"/>
          </pc:sldLayoutMkLst>
        </pc:sldLayoutChg>
      </pc:sldMasterChg>
      <pc:sldMasterChg chg="add addSldLayout">
        <pc:chgData name="Ilonka Walker" userId="d814d8c3-fd36-4f11-9cc3-0368991ccf2a" providerId="ADAL" clId="{E712FDC8-8AF0-4609-BA7C-36E1EAA46738}" dt="2024-04-24T16:09:12.365" v="20" actId="27028"/>
        <pc:sldMasterMkLst>
          <pc:docMk/>
          <pc:sldMasterMk cId="3579819352" sldId="2147483758"/>
        </pc:sldMasterMkLst>
        <pc:sldLayoutChg chg="add">
          <pc:chgData name="Ilonka Walker" userId="d814d8c3-fd36-4f11-9cc3-0368991ccf2a" providerId="ADAL" clId="{E712FDC8-8AF0-4609-BA7C-36E1EAA46738}" dt="2024-04-24T16:09:12.365" v="20" actId="27028"/>
          <pc:sldLayoutMkLst>
            <pc:docMk/>
            <pc:sldMasterMk cId="3579819352" sldId="2147483758"/>
            <pc:sldLayoutMk cId="135326991" sldId="2147483762"/>
          </pc:sldLayoutMkLst>
        </pc:sldLayoutChg>
      </pc:sldMasterChg>
      <pc:sldMasterChg chg="delSldLayout modSldLayout">
        <pc:chgData name="Ilonka Walker" userId="d814d8c3-fd36-4f11-9cc3-0368991ccf2a" providerId="ADAL" clId="{E712FDC8-8AF0-4609-BA7C-36E1EAA46738}" dt="2024-05-02T01:48:42.050" v="4953"/>
        <pc:sldMasterMkLst>
          <pc:docMk/>
          <pc:sldMasterMk cId="2032500919" sldId="2147483760"/>
        </pc:sldMasterMkLst>
        <pc:sldLayoutChg chg="del">
          <pc:chgData name="Ilonka Walker" userId="d814d8c3-fd36-4f11-9cc3-0368991ccf2a" providerId="ADAL" clId="{E712FDC8-8AF0-4609-BA7C-36E1EAA46738}" dt="2024-04-26T18:27:03.418" v="1111" actId="47"/>
          <pc:sldLayoutMkLst>
            <pc:docMk/>
            <pc:sldMasterMk cId="2032500919" sldId="2147483760"/>
            <pc:sldLayoutMk cId="3511499569" sldId="2147484702"/>
          </pc:sldLayoutMkLst>
        </pc:sldLayoutChg>
        <pc:sldLayoutChg chg="replId">
          <pc:chgData name="Ilonka Walker" userId="d814d8c3-fd36-4f11-9cc3-0368991ccf2a" providerId="ADAL" clId="{E712FDC8-8AF0-4609-BA7C-36E1EAA46738}" dt="2024-04-24T16:09:12.365" v="20" actId="27028"/>
          <pc:sldLayoutMkLst>
            <pc:docMk/>
            <pc:sldMasterMk cId="2032500919" sldId="2147483760"/>
            <pc:sldLayoutMk cId="657633889" sldId="2147484720"/>
          </pc:sldLayoutMkLst>
        </pc:sldLayoutChg>
        <pc:sldLayoutChg chg="replId">
          <pc:chgData name="Ilonka Walker" userId="d814d8c3-fd36-4f11-9cc3-0368991ccf2a" providerId="ADAL" clId="{E712FDC8-8AF0-4609-BA7C-36E1EAA46738}" dt="2024-04-24T20:42:41.528" v="584" actId="27028"/>
          <pc:sldLayoutMkLst>
            <pc:docMk/>
            <pc:sldMasterMk cId="2032500919" sldId="2147483760"/>
            <pc:sldLayoutMk cId="3527526903" sldId="2147484721"/>
          </pc:sldLayoutMkLst>
        </pc:sldLayoutChg>
        <pc:sldLayoutChg chg="replId">
          <pc:chgData name="Ilonka Walker" userId="d814d8c3-fd36-4f11-9cc3-0368991ccf2a" providerId="ADAL" clId="{E712FDC8-8AF0-4609-BA7C-36E1EAA46738}" dt="2024-04-24T20:42:41.528" v="584" actId="27028"/>
          <pc:sldLayoutMkLst>
            <pc:docMk/>
            <pc:sldMasterMk cId="2032500919" sldId="2147483760"/>
            <pc:sldLayoutMk cId="26315964" sldId="2147484722"/>
          </pc:sldLayoutMkLst>
        </pc:sldLayoutChg>
        <pc:sldLayoutChg chg="replId">
          <pc:chgData name="Ilonka Walker" userId="d814d8c3-fd36-4f11-9cc3-0368991ccf2a" providerId="ADAL" clId="{E712FDC8-8AF0-4609-BA7C-36E1EAA46738}" dt="2024-04-26T18:31:37.463" v="1114" actId="27028"/>
          <pc:sldLayoutMkLst>
            <pc:docMk/>
            <pc:sldMasterMk cId="2032500919" sldId="2147483760"/>
            <pc:sldLayoutMk cId="2684026126" sldId="2147484723"/>
          </pc:sldLayoutMkLst>
        </pc:sldLayoutChg>
        <pc:sldLayoutChg chg="modTransition">
          <pc:chgData name="Ilonka Walker" userId="d814d8c3-fd36-4f11-9cc3-0368991ccf2a" providerId="ADAL" clId="{E712FDC8-8AF0-4609-BA7C-36E1EAA46738}" dt="2024-05-02T01:48:42.050" v="4953"/>
          <pc:sldLayoutMkLst>
            <pc:docMk/>
            <pc:sldMasterMk cId="2032500919" sldId="2147483760"/>
            <pc:sldLayoutMk cId="832983431" sldId="2147484724"/>
          </pc:sldLayoutMkLst>
        </pc:sldLayoutChg>
      </pc:sldMasterChg>
      <pc:sldMasterChg chg="add del addSldLayout delSldLayout">
        <pc:chgData name="Ilonka Walker" userId="d814d8c3-fd36-4f11-9cc3-0368991ccf2a" providerId="ADAL" clId="{E712FDC8-8AF0-4609-BA7C-36E1EAA46738}" dt="2024-04-24T20:51:51.441" v="864" actId="47"/>
        <pc:sldMasterMkLst>
          <pc:docMk/>
          <pc:sldMasterMk cId="2752648469" sldId="2147483764"/>
        </pc:sldMasterMkLst>
        <pc:sldLayoutChg chg="add del">
          <pc:chgData name="Ilonka Walker" userId="d814d8c3-fd36-4f11-9cc3-0368991ccf2a" providerId="ADAL" clId="{E712FDC8-8AF0-4609-BA7C-36E1EAA46738}" dt="2024-04-24T20:51:51.441" v="864" actId="47"/>
          <pc:sldLayoutMkLst>
            <pc:docMk/>
            <pc:sldMasterMk cId="2752648469" sldId="2147483764"/>
            <pc:sldLayoutMk cId="282140348" sldId="2147483766"/>
          </pc:sldLayoutMkLst>
        </pc:sldLayoutChg>
      </pc:sldMasterChg>
      <pc:sldMasterChg chg="add addSldLayout">
        <pc:chgData name="Ilonka Walker" userId="d814d8c3-fd36-4f11-9cc3-0368991ccf2a" providerId="ADAL" clId="{E712FDC8-8AF0-4609-BA7C-36E1EAA46738}" dt="2024-04-26T18:31:37.463" v="1114" actId="27028"/>
        <pc:sldMasterMkLst>
          <pc:docMk/>
          <pc:sldMasterMk cId="3067668650" sldId="2147483768"/>
        </pc:sldMasterMkLst>
        <pc:sldLayoutChg chg="add">
          <pc:chgData name="Ilonka Walker" userId="d814d8c3-fd36-4f11-9cc3-0368991ccf2a" providerId="ADAL" clId="{E712FDC8-8AF0-4609-BA7C-36E1EAA46738}" dt="2024-04-26T18:31:37.463" v="1114" actId="27028"/>
          <pc:sldLayoutMkLst>
            <pc:docMk/>
            <pc:sldMasterMk cId="3067668650" sldId="2147483768"/>
            <pc:sldLayoutMk cId="2294648955" sldId="2147483775"/>
          </pc:sldLayoutMkLst>
        </pc:sldLayoutChg>
      </pc:sldMasterChg>
      <pc:sldMasterChg chg="add addSldLayout">
        <pc:chgData name="Ilonka Walker" userId="d814d8c3-fd36-4f11-9cc3-0368991ccf2a" providerId="ADAL" clId="{E712FDC8-8AF0-4609-BA7C-36E1EAA46738}" dt="2024-05-02T01:48:30.785" v="4951" actId="27028"/>
        <pc:sldMasterMkLst>
          <pc:docMk/>
          <pc:sldMasterMk cId="3362942312" sldId="2147484696"/>
        </pc:sldMasterMkLst>
        <pc:sldLayoutChg chg="add">
          <pc:chgData name="Ilonka Walker" userId="d814d8c3-fd36-4f11-9cc3-0368991ccf2a" providerId="ADAL" clId="{E712FDC8-8AF0-4609-BA7C-36E1EAA46738}" dt="2024-05-02T01:48:30.785" v="4951" actId="27028"/>
          <pc:sldLayoutMkLst>
            <pc:docMk/>
            <pc:sldMasterMk cId="2032500919" sldId="2147483760"/>
            <pc:sldLayoutMk cId="832983431" sldId="2147484724"/>
          </pc:sldLayoutMkLst>
        </pc:sldLayoutChg>
      </pc:sldMasterChg>
      <pc:sldMasterChg chg="add addSldLayout">
        <pc:chgData name="Ilonka Walker" userId="d814d8c3-fd36-4f11-9cc3-0368991ccf2a" providerId="ADAL" clId="{E712FDC8-8AF0-4609-BA7C-36E1EAA46738}" dt="2024-04-24T15:59:06.026" v="2" actId="27028"/>
        <pc:sldMasterMkLst>
          <pc:docMk/>
          <pc:sldMasterMk cId="4125942029" sldId="2147484712"/>
        </pc:sldMasterMkLst>
        <pc:sldLayoutChg chg="add">
          <pc:chgData name="Ilonka Walker" userId="d814d8c3-fd36-4f11-9cc3-0368991ccf2a" providerId="ADAL" clId="{E712FDC8-8AF0-4609-BA7C-36E1EAA46738}" dt="2024-04-24T15:59:06.026" v="2" actId="27028"/>
          <pc:sldLayoutMkLst>
            <pc:docMk/>
            <pc:sldMasterMk cId="4125942029" sldId="2147484712"/>
            <pc:sldLayoutMk cId="819064429" sldId="214748471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C5E1C-C334-4D62-981F-536E6A9BBB57}"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1BAB0AAE-8013-4C4F-A738-1C69A666822D}">
      <dgm:prSet/>
      <dgm:spPr/>
      <dgm:t>
        <a:bodyPr/>
        <a:lstStyle/>
        <a:p>
          <a:r>
            <a:rPr lang="en-US"/>
            <a:t>Affordable, market-rate and supportive housing</a:t>
          </a:r>
        </a:p>
      </dgm:t>
    </dgm:pt>
    <dgm:pt modelId="{8A974EA5-A411-42A3-A1CB-35744ECEC578}" type="parTrans" cxnId="{C077A6A7-2564-4950-AE3F-50BE6588E3F4}">
      <dgm:prSet/>
      <dgm:spPr/>
      <dgm:t>
        <a:bodyPr/>
        <a:lstStyle/>
        <a:p>
          <a:endParaRPr lang="en-US"/>
        </a:p>
      </dgm:t>
    </dgm:pt>
    <dgm:pt modelId="{29C4D14F-DEFC-4C31-930D-178BEFAED5B8}" type="sibTrans" cxnId="{C077A6A7-2564-4950-AE3F-50BE6588E3F4}">
      <dgm:prSet/>
      <dgm:spPr/>
      <dgm:t>
        <a:bodyPr/>
        <a:lstStyle/>
        <a:p>
          <a:endParaRPr lang="en-US"/>
        </a:p>
      </dgm:t>
    </dgm:pt>
    <dgm:pt modelId="{0EDB4BB7-D7AC-4D25-911A-893BCF852A4D}">
      <dgm:prSet/>
      <dgm:spPr/>
      <dgm:t>
        <a:bodyPr/>
        <a:lstStyle/>
        <a:p>
          <a:r>
            <a:rPr lang="en-US"/>
            <a:t>University-based retirement communities </a:t>
          </a:r>
        </a:p>
      </dgm:t>
    </dgm:pt>
    <dgm:pt modelId="{C4E6ED7F-9970-4998-AD50-E49B44C2B29C}" type="parTrans" cxnId="{838AEDD0-B9AA-4C78-9C22-C4F98DA27ACC}">
      <dgm:prSet/>
      <dgm:spPr/>
      <dgm:t>
        <a:bodyPr/>
        <a:lstStyle/>
        <a:p>
          <a:endParaRPr lang="en-US"/>
        </a:p>
      </dgm:t>
    </dgm:pt>
    <dgm:pt modelId="{0D7E22BC-0756-43D4-A2DD-1A1A08EE17C5}" type="sibTrans" cxnId="{838AEDD0-B9AA-4C78-9C22-C4F98DA27ACC}">
      <dgm:prSet/>
      <dgm:spPr/>
      <dgm:t>
        <a:bodyPr/>
        <a:lstStyle/>
        <a:p>
          <a:endParaRPr lang="en-US"/>
        </a:p>
      </dgm:t>
    </dgm:pt>
    <dgm:pt modelId="{7404893B-D794-42D8-B6A8-E483240B8F44}">
      <dgm:prSet/>
      <dgm:spPr/>
      <dgm:t>
        <a:bodyPr/>
        <a:lstStyle/>
        <a:p>
          <a:r>
            <a:rPr lang="en-US"/>
            <a:t>Intergenerational communities</a:t>
          </a:r>
        </a:p>
      </dgm:t>
    </dgm:pt>
    <dgm:pt modelId="{E8E3BA7D-07AB-493D-905B-A17D66C22285}" type="parTrans" cxnId="{92ADAA01-D085-4F20-AF74-A5A992EB694E}">
      <dgm:prSet/>
      <dgm:spPr/>
      <dgm:t>
        <a:bodyPr/>
        <a:lstStyle/>
        <a:p>
          <a:endParaRPr lang="en-US"/>
        </a:p>
      </dgm:t>
    </dgm:pt>
    <dgm:pt modelId="{39415E89-BA49-44D0-849A-1F2F8194AE01}" type="sibTrans" cxnId="{92ADAA01-D085-4F20-AF74-A5A992EB694E}">
      <dgm:prSet/>
      <dgm:spPr/>
      <dgm:t>
        <a:bodyPr/>
        <a:lstStyle/>
        <a:p>
          <a:endParaRPr lang="en-US"/>
        </a:p>
      </dgm:t>
    </dgm:pt>
    <dgm:pt modelId="{1E67875F-3079-457F-949F-A94EF221D751}">
      <dgm:prSet/>
      <dgm:spPr/>
      <dgm:t>
        <a:bodyPr/>
        <a:lstStyle/>
        <a:p>
          <a:r>
            <a:rPr lang="en-US"/>
            <a:t>Intergenerational shared sites</a:t>
          </a:r>
        </a:p>
      </dgm:t>
    </dgm:pt>
    <dgm:pt modelId="{F804AF61-3E0A-461E-9755-7174B1262858}" type="parTrans" cxnId="{C97ACF6E-04BF-450A-9764-F4D12F04A54B}">
      <dgm:prSet/>
      <dgm:spPr/>
      <dgm:t>
        <a:bodyPr/>
        <a:lstStyle/>
        <a:p>
          <a:endParaRPr lang="en-US"/>
        </a:p>
      </dgm:t>
    </dgm:pt>
    <dgm:pt modelId="{0A4F6997-E242-45D6-BE47-27FDEAFF6B74}" type="sibTrans" cxnId="{C97ACF6E-04BF-450A-9764-F4D12F04A54B}">
      <dgm:prSet/>
      <dgm:spPr/>
      <dgm:t>
        <a:bodyPr/>
        <a:lstStyle/>
        <a:p>
          <a:endParaRPr lang="en-US"/>
        </a:p>
      </dgm:t>
    </dgm:pt>
    <dgm:pt modelId="{6A5BC869-76DC-4CC6-9B32-03006E28EA56}">
      <dgm:prSet/>
      <dgm:spPr/>
      <dgm:t>
        <a:bodyPr/>
        <a:lstStyle/>
        <a:p>
          <a:r>
            <a:rPr lang="en-US"/>
            <a:t>Kinship/Grandfamilies housing</a:t>
          </a:r>
        </a:p>
      </dgm:t>
    </dgm:pt>
    <dgm:pt modelId="{5BCBBD32-59B5-4408-978D-A00FDAA09179}" type="parTrans" cxnId="{12E70BD1-975A-4E9A-80FB-057CF6C4C79F}">
      <dgm:prSet/>
      <dgm:spPr/>
      <dgm:t>
        <a:bodyPr/>
        <a:lstStyle/>
        <a:p>
          <a:endParaRPr lang="en-US"/>
        </a:p>
      </dgm:t>
    </dgm:pt>
    <dgm:pt modelId="{6CABAF51-D461-4A87-964F-003851132883}" type="sibTrans" cxnId="{12E70BD1-975A-4E9A-80FB-057CF6C4C79F}">
      <dgm:prSet/>
      <dgm:spPr/>
      <dgm:t>
        <a:bodyPr/>
        <a:lstStyle/>
        <a:p>
          <a:endParaRPr lang="en-US"/>
        </a:p>
      </dgm:t>
    </dgm:pt>
    <dgm:pt modelId="{A70A38AF-A458-45EF-A5A7-CA0F4538759F}">
      <dgm:prSet/>
      <dgm:spPr/>
      <dgm:t>
        <a:bodyPr/>
        <a:lstStyle/>
        <a:p>
          <a:r>
            <a:rPr lang="en-US"/>
            <a:t>Homesharing</a:t>
          </a:r>
        </a:p>
      </dgm:t>
    </dgm:pt>
    <dgm:pt modelId="{C775D13F-9CBF-4610-87DD-309772346D48}" type="parTrans" cxnId="{725F349A-A482-4489-8A4E-1A77DBD55FCA}">
      <dgm:prSet/>
      <dgm:spPr/>
      <dgm:t>
        <a:bodyPr/>
        <a:lstStyle/>
        <a:p>
          <a:endParaRPr lang="en-US"/>
        </a:p>
      </dgm:t>
    </dgm:pt>
    <dgm:pt modelId="{74B2B603-A458-46FE-96DA-D45DEA0DFF09}" type="sibTrans" cxnId="{725F349A-A482-4489-8A4E-1A77DBD55FCA}">
      <dgm:prSet/>
      <dgm:spPr/>
      <dgm:t>
        <a:bodyPr/>
        <a:lstStyle/>
        <a:p>
          <a:endParaRPr lang="en-US"/>
        </a:p>
      </dgm:t>
    </dgm:pt>
    <dgm:pt modelId="{9972A441-A6AE-4A62-B6A1-675DE91F59AD}">
      <dgm:prSet/>
      <dgm:spPr/>
      <dgm:t>
        <a:bodyPr/>
        <a:lstStyle/>
        <a:p>
          <a:r>
            <a:rPr lang="en-US"/>
            <a:t>Co-housing</a:t>
          </a:r>
        </a:p>
      </dgm:t>
    </dgm:pt>
    <dgm:pt modelId="{89EE86E8-9834-4FE3-9458-C895A77DED58}" type="parTrans" cxnId="{44294F93-A42D-485E-89AE-4FD950E5D4DA}">
      <dgm:prSet/>
      <dgm:spPr/>
      <dgm:t>
        <a:bodyPr/>
        <a:lstStyle/>
        <a:p>
          <a:endParaRPr lang="en-US"/>
        </a:p>
      </dgm:t>
    </dgm:pt>
    <dgm:pt modelId="{66A9DD90-CFA1-46DF-B8CE-2B879C89C732}" type="sibTrans" cxnId="{44294F93-A42D-485E-89AE-4FD950E5D4DA}">
      <dgm:prSet/>
      <dgm:spPr/>
      <dgm:t>
        <a:bodyPr/>
        <a:lstStyle/>
        <a:p>
          <a:endParaRPr lang="en-US"/>
        </a:p>
      </dgm:t>
    </dgm:pt>
    <dgm:pt modelId="{8E15688F-C2E8-4A71-AA06-24EE5F5C88CB}">
      <dgm:prSet/>
      <dgm:spPr/>
      <dgm:t>
        <a:bodyPr/>
        <a:lstStyle/>
        <a:p>
          <a:r>
            <a:rPr lang="en-US"/>
            <a:t>Naturally occurring multi-generational housing</a:t>
          </a:r>
        </a:p>
      </dgm:t>
    </dgm:pt>
    <dgm:pt modelId="{2E8D28C3-41EE-4072-B45F-CDEF57354BF4}" type="parTrans" cxnId="{204377BA-6616-43C1-BC63-8B345102D9A9}">
      <dgm:prSet/>
      <dgm:spPr/>
      <dgm:t>
        <a:bodyPr/>
        <a:lstStyle/>
        <a:p>
          <a:endParaRPr lang="en-US"/>
        </a:p>
      </dgm:t>
    </dgm:pt>
    <dgm:pt modelId="{5CC7BDB4-B07D-4A4D-8841-59BDF6666823}" type="sibTrans" cxnId="{204377BA-6616-43C1-BC63-8B345102D9A9}">
      <dgm:prSet/>
      <dgm:spPr/>
      <dgm:t>
        <a:bodyPr/>
        <a:lstStyle/>
        <a:p>
          <a:endParaRPr lang="en-US"/>
        </a:p>
      </dgm:t>
    </dgm:pt>
    <dgm:pt modelId="{53D553CB-CDB9-4F4B-8BEB-4C8702A0D455}" type="pres">
      <dgm:prSet presAssocID="{F6AC5E1C-C334-4D62-981F-536E6A9BBB57}" presName="diagram" presStyleCnt="0">
        <dgm:presLayoutVars>
          <dgm:dir/>
          <dgm:resizeHandles val="exact"/>
        </dgm:presLayoutVars>
      </dgm:prSet>
      <dgm:spPr/>
    </dgm:pt>
    <dgm:pt modelId="{140A3B8D-D2ED-40CB-8E3D-9E31689B2E74}" type="pres">
      <dgm:prSet presAssocID="{1BAB0AAE-8013-4C4F-A738-1C69A666822D}" presName="node" presStyleLbl="node1" presStyleIdx="0" presStyleCnt="8">
        <dgm:presLayoutVars>
          <dgm:bulletEnabled val="1"/>
        </dgm:presLayoutVars>
      </dgm:prSet>
      <dgm:spPr/>
    </dgm:pt>
    <dgm:pt modelId="{8D3B0008-930B-410C-A5CA-DD1AF842829B}" type="pres">
      <dgm:prSet presAssocID="{29C4D14F-DEFC-4C31-930D-178BEFAED5B8}" presName="sibTrans" presStyleCnt="0"/>
      <dgm:spPr/>
    </dgm:pt>
    <dgm:pt modelId="{7158386B-6E0A-48C6-B633-20B5EA1AA13D}" type="pres">
      <dgm:prSet presAssocID="{0EDB4BB7-D7AC-4D25-911A-893BCF852A4D}" presName="node" presStyleLbl="node1" presStyleIdx="1" presStyleCnt="8">
        <dgm:presLayoutVars>
          <dgm:bulletEnabled val="1"/>
        </dgm:presLayoutVars>
      </dgm:prSet>
      <dgm:spPr/>
    </dgm:pt>
    <dgm:pt modelId="{F05EEA1C-CE50-4FE7-ACF5-1B971941092A}" type="pres">
      <dgm:prSet presAssocID="{0D7E22BC-0756-43D4-A2DD-1A1A08EE17C5}" presName="sibTrans" presStyleCnt="0"/>
      <dgm:spPr/>
    </dgm:pt>
    <dgm:pt modelId="{54C06990-2DC5-48B4-81CC-5E5C8E1694AF}" type="pres">
      <dgm:prSet presAssocID="{7404893B-D794-42D8-B6A8-E483240B8F44}" presName="node" presStyleLbl="node1" presStyleIdx="2" presStyleCnt="8">
        <dgm:presLayoutVars>
          <dgm:bulletEnabled val="1"/>
        </dgm:presLayoutVars>
      </dgm:prSet>
      <dgm:spPr/>
    </dgm:pt>
    <dgm:pt modelId="{60476EA4-BF4F-4E42-8847-55F01B1A59BD}" type="pres">
      <dgm:prSet presAssocID="{39415E89-BA49-44D0-849A-1F2F8194AE01}" presName="sibTrans" presStyleCnt="0"/>
      <dgm:spPr/>
    </dgm:pt>
    <dgm:pt modelId="{0032DA04-C2B0-4999-94FD-6DC1C94AEF9D}" type="pres">
      <dgm:prSet presAssocID="{1E67875F-3079-457F-949F-A94EF221D751}" presName="node" presStyleLbl="node1" presStyleIdx="3" presStyleCnt="8">
        <dgm:presLayoutVars>
          <dgm:bulletEnabled val="1"/>
        </dgm:presLayoutVars>
      </dgm:prSet>
      <dgm:spPr/>
    </dgm:pt>
    <dgm:pt modelId="{31462F7D-6220-4020-8345-4B210F06024C}" type="pres">
      <dgm:prSet presAssocID="{0A4F6997-E242-45D6-BE47-27FDEAFF6B74}" presName="sibTrans" presStyleCnt="0"/>
      <dgm:spPr/>
    </dgm:pt>
    <dgm:pt modelId="{A80E9743-494B-454B-B710-5D24D74E57F3}" type="pres">
      <dgm:prSet presAssocID="{6A5BC869-76DC-4CC6-9B32-03006E28EA56}" presName="node" presStyleLbl="node1" presStyleIdx="4" presStyleCnt="8">
        <dgm:presLayoutVars>
          <dgm:bulletEnabled val="1"/>
        </dgm:presLayoutVars>
      </dgm:prSet>
      <dgm:spPr/>
    </dgm:pt>
    <dgm:pt modelId="{27101D50-A907-4E1E-8FF5-908B621CDCCE}" type="pres">
      <dgm:prSet presAssocID="{6CABAF51-D461-4A87-964F-003851132883}" presName="sibTrans" presStyleCnt="0"/>
      <dgm:spPr/>
    </dgm:pt>
    <dgm:pt modelId="{40F2C970-880A-409A-A32A-0D4653876181}" type="pres">
      <dgm:prSet presAssocID="{A70A38AF-A458-45EF-A5A7-CA0F4538759F}" presName="node" presStyleLbl="node1" presStyleIdx="5" presStyleCnt="8">
        <dgm:presLayoutVars>
          <dgm:bulletEnabled val="1"/>
        </dgm:presLayoutVars>
      </dgm:prSet>
      <dgm:spPr/>
    </dgm:pt>
    <dgm:pt modelId="{A74040E4-EFDB-4640-8E3D-6B0394C42465}" type="pres">
      <dgm:prSet presAssocID="{74B2B603-A458-46FE-96DA-D45DEA0DFF09}" presName="sibTrans" presStyleCnt="0"/>
      <dgm:spPr/>
    </dgm:pt>
    <dgm:pt modelId="{0EA21524-0D6C-44E2-8426-8E512C2AA190}" type="pres">
      <dgm:prSet presAssocID="{9972A441-A6AE-4A62-B6A1-675DE91F59AD}" presName="node" presStyleLbl="node1" presStyleIdx="6" presStyleCnt="8">
        <dgm:presLayoutVars>
          <dgm:bulletEnabled val="1"/>
        </dgm:presLayoutVars>
      </dgm:prSet>
      <dgm:spPr/>
    </dgm:pt>
    <dgm:pt modelId="{5429C0A1-AC81-4C50-B0F9-BDDC300884B0}" type="pres">
      <dgm:prSet presAssocID="{66A9DD90-CFA1-46DF-B8CE-2B879C89C732}" presName="sibTrans" presStyleCnt="0"/>
      <dgm:spPr/>
    </dgm:pt>
    <dgm:pt modelId="{873346C0-8DF1-4E05-BAA1-D6608840FE8E}" type="pres">
      <dgm:prSet presAssocID="{8E15688F-C2E8-4A71-AA06-24EE5F5C88CB}" presName="node" presStyleLbl="node1" presStyleIdx="7" presStyleCnt="8">
        <dgm:presLayoutVars>
          <dgm:bulletEnabled val="1"/>
        </dgm:presLayoutVars>
      </dgm:prSet>
      <dgm:spPr/>
    </dgm:pt>
  </dgm:ptLst>
  <dgm:cxnLst>
    <dgm:cxn modelId="{92ADAA01-D085-4F20-AF74-A5A992EB694E}" srcId="{F6AC5E1C-C334-4D62-981F-536E6A9BBB57}" destId="{7404893B-D794-42D8-B6A8-E483240B8F44}" srcOrd="2" destOrd="0" parTransId="{E8E3BA7D-07AB-493D-905B-A17D66C22285}" sibTransId="{39415E89-BA49-44D0-849A-1F2F8194AE01}"/>
    <dgm:cxn modelId="{A6431B22-66A8-458A-8F90-B43AE3862514}" type="presOf" srcId="{9972A441-A6AE-4A62-B6A1-675DE91F59AD}" destId="{0EA21524-0D6C-44E2-8426-8E512C2AA190}" srcOrd="0" destOrd="0" presId="urn:microsoft.com/office/officeart/2005/8/layout/default"/>
    <dgm:cxn modelId="{EE822C6B-4803-4745-95D1-C18D7CB6B5D5}" type="presOf" srcId="{F6AC5E1C-C334-4D62-981F-536E6A9BBB57}" destId="{53D553CB-CDB9-4F4B-8BEB-4C8702A0D455}" srcOrd="0" destOrd="0" presId="urn:microsoft.com/office/officeart/2005/8/layout/default"/>
    <dgm:cxn modelId="{C97ACF6E-04BF-450A-9764-F4D12F04A54B}" srcId="{F6AC5E1C-C334-4D62-981F-536E6A9BBB57}" destId="{1E67875F-3079-457F-949F-A94EF221D751}" srcOrd="3" destOrd="0" parTransId="{F804AF61-3E0A-461E-9755-7174B1262858}" sibTransId="{0A4F6997-E242-45D6-BE47-27FDEAFF6B74}"/>
    <dgm:cxn modelId="{360E5B73-C83C-461B-942A-33C5DC9A3B82}" type="presOf" srcId="{6A5BC869-76DC-4CC6-9B32-03006E28EA56}" destId="{A80E9743-494B-454B-B710-5D24D74E57F3}" srcOrd="0" destOrd="0" presId="urn:microsoft.com/office/officeart/2005/8/layout/default"/>
    <dgm:cxn modelId="{44294F93-A42D-485E-89AE-4FD950E5D4DA}" srcId="{F6AC5E1C-C334-4D62-981F-536E6A9BBB57}" destId="{9972A441-A6AE-4A62-B6A1-675DE91F59AD}" srcOrd="6" destOrd="0" parTransId="{89EE86E8-9834-4FE3-9458-C895A77DED58}" sibTransId="{66A9DD90-CFA1-46DF-B8CE-2B879C89C732}"/>
    <dgm:cxn modelId="{725F349A-A482-4489-8A4E-1A77DBD55FCA}" srcId="{F6AC5E1C-C334-4D62-981F-536E6A9BBB57}" destId="{A70A38AF-A458-45EF-A5A7-CA0F4538759F}" srcOrd="5" destOrd="0" parTransId="{C775D13F-9CBF-4610-87DD-309772346D48}" sibTransId="{74B2B603-A458-46FE-96DA-D45DEA0DFF09}"/>
    <dgm:cxn modelId="{C077A6A7-2564-4950-AE3F-50BE6588E3F4}" srcId="{F6AC5E1C-C334-4D62-981F-536E6A9BBB57}" destId="{1BAB0AAE-8013-4C4F-A738-1C69A666822D}" srcOrd="0" destOrd="0" parTransId="{8A974EA5-A411-42A3-A1CB-35744ECEC578}" sibTransId="{29C4D14F-DEFC-4C31-930D-178BEFAED5B8}"/>
    <dgm:cxn modelId="{8B860DB1-FF96-45F1-BFE6-124D85C6AE98}" type="presOf" srcId="{0EDB4BB7-D7AC-4D25-911A-893BCF852A4D}" destId="{7158386B-6E0A-48C6-B633-20B5EA1AA13D}" srcOrd="0" destOrd="0" presId="urn:microsoft.com/office/officeart/2005/8/layout/default"/>
    <dgm:cxn modelId="{0B7C0BB4-F7AF-4178-BE4F-81F8D8C1C628}" type="presOf" srcId="{A70A38AF-A458-45EF-A5A7-CA0F4538759F}" destId="{40F2C970-880A-409A-A32A-0D4653876181}" srcOrd="0" destOrd="0" presId="urn:microsoft.com/office/officeart/2005/8/layout/default"/>
    <dgm:cxn modelId="{204377BA-6616-43C1-BC63-8B345102D9A9}" srcId="{F6AC5E1C-C334-4D62-981F-536E6A9BBB57}" destId="{8E15688F-C2E8-4A71-AA06-24EE5F5C88CB}" srcOrd="7" destOrd="0" parTransId="{2E8D28C3-41EE-4072-B45F-CDEF57354BF4}" sibTransId="{5CC7BDB4-B07D-4A4D-8841-59BDF6666823}"/>
    <dgm:cxn modelId="{4EB868C3-8A09-495D-9A3D-D8878DE1DDEF}" type="presOf" srcId="{7404893B-D794-42D8-B6A8-E483240B8F44}" destId="{54C06990-2DC5-48B4-81CC-5E5C8E1694AF}" srcOrd="0" destOrd="0" presId="urn:microsoft.com/office/officeart/2005/8/layout/default"/>
    <dgm:cxn modelId="{838AEDD0-B9AA-4C78-9C22-C4F98DA27ACC}" srcId="{F6AC5E1C-C334-4D62-981F-536E6A9BBB57}" destId="{0EDB4BB7-D7AC-4D25-911A-893BCF852A4D}" srcOrd="1" destOrd="0" parTransId="{C4E6ED7F-9970-4998-AD50-E49B44C2B29C}" sibTransId="{0D7E22BC-0756-43D4-A2DD-1A1A08EE17C5}"/>
    <dgm:cxn modelId="{12E70BD1-975A-4E9A-80FB-057CF6C4C79F}" srcId="{F6AC5E1C-C334-4D62-981F-536E6A9BBB57}" destId="{6A5BC869-76DC-4CC6-9B32-03006E28EA56}" srcOrd="4" destOrd="0" parTransId="{5BCBBD32-59B5-4408-978D-A00FDAA09179}" sibTransId="{6CABAF51-D461-4A87-964F-003851132883}"/>
    <dgm:cxn modelId="{B4B394EB-D0F7-48FC-934F-67B5E73D6EB5}" type="presOf" srcId="{1E67875F-3079-457F-949F-A94EF221D751}" destId="{0032DA04-C2B0-4999-94FD-6DC1C94AEF9D}" srcOrd="0" destOrd="0" presId="urn:microsoft.com/office/officeart/2005/8/layout/default"/>
    <dgm:cxn modelId="{410877EE-FBA8-4369-B8FE-65F796A6CDC3}" type="presOf" srcId="{8E15688F-C2E8-4A71-AA06-24EE5F5C88CB}" destId="{873346C0-8DF1-4E05-BAA1-D6608840FE8E}" srcOrd="0" destOrd="0" presId="urn:microsoft.com/office/officeart/2005/8/layout/default"/>
    <dgm:cxn modelId="{507180FC-95D3-4F08-B4E5-226A947F1DE4}" type="presOf" srcId="{1BAB0AAE-8013-4C4F-A738-1C69A666822D}" destId="{140A3B8D-D2ED-40CB-8E3D-9E31689B2E74}" srcOrd="0" destOrd="0" presId="urn:microsoft.com/office/officeart/2005/8/layout/default"/>
    <dgm:cxn modelId="{656AEE44-39B2-407D-BE28-CFBA371B089A}" type="presParOf" srcId="{53D553CB-CDB9-4F4B-8BEB-4C8702A0D455}" destId="{140A3B8D-D2ED-40CB-8E3D-9E31689B2E74}" srcOrd="0" destOrd="0" presId="urn:microsoft.com/office/officeart/2005/8/layout/default"/>
    <dgm:cxn modelId="{460B4FF0-B410-428E-8038-85FA0E70E818}" type="presParOf" srcId="{53D553CB-CDB9-4F4B-8BEB-4C8702A0D455}" destId="{8D3B0008-930B-410C-A5CA-DD1AF842829B}" srcOrd="1" destOrd="0" presId="urn:microsoft.com/office/officeart/2005/8/layout/default"/>
    <dgm:cxn modelId="{4904D33A-DA6D-421C-8C65-48DA5B137C7E}" type="presParOf" srcId="{53D553CB-CDB9-4F4B-8BEB-4C8702A0D455}" destId="{7158386B-6E0A-48C6-B633-20B5EA1AA13D}" srcOrd="2" destOrd="0" presId="urn:microsoft.com/office/officeart/2005/8/layout/default"/>
    <dgm:cxn modelId="{33FAE29F-D860-479F-B1CB-F2FF447FCEA6}" type="presParOf" srcId="{53D553CB-CDB9-4F4B-8BEB-4C8702A0D455}" destId="{F05EEA1C-CE50-4FE7-ACF5-1B971941092A}" srcOrd="3" destOrd="0" presId="urn:microsoft.com/office/officeart/2005/8/layout/default"/>
    <dgm:cxn modelId="{19AA61C8-572F-4215-AF10-BB5460884CE3}" type="presParOf" srcId="{53D553CB-CDB9-4F4B-8BEB-4C8702A0D455}" destId="{54C06990-2DC5-48B4-81CC-5E5C8E1694AF}" srcOrd="4" destOrd="0" presId="urn:microsoft.com/office/officeart/2005/8/layout/default"/>
    <dgm:cxn modelId="{74F50052-C84B-4FD4-834C-00C0CC59A102}" type="presParOf" srcId="{53D553CB-CDB9-4F4B-8BEB-4C8702A0D455}" destId="{60476EA4-BF4F-4E42-8847-55F01B1A59BD}" srcOrd="5" destOrd="0" presId="urn:microsoft.com/office/officeart/2005/8/layout/default"/>
    <dgm:cxn modelId="{A2D0DD77-A4FD-4F8D-A24B-3680A220D44A}" type="presParOf" srcId="{53D553CB-CDB9-4F4B-8BEB-4C8702A0D455}" destId="{0032DA04-C2B0-4999-94FD-6DC1C94AEF9D}" srcOrd="6" destOrd="0" presId="urn:microsoft.com/office/officeart/2005/8/layout/default"/>
    <dgm:cxn modelId="{54DF32E8-FD07-4A0D-BC59-B8624EFDAC72}" type="presParOf" srcId="{53D553CB-CDB9-4F4B-8BEB-4C8702A0D455}" destId="{31462F7D-6220-4020-8345-4B210F06024C}" srcOrd="7" destOrd="0" presId="urn:microsoft.com/office/officeart/2005/8/layout/default"/>
    <dgm:cxn modelId="{B2FC6411-8B2B-47E7-A4FD-C23766B2E683}" type="presParOf" srcId="{53D553CB-CDB9-4F4B-8BEB-4C8702A0D455}" destId="{A80E9743-494B-454B-B710-5D24D74E57F3}" srcOrd="8" destOrd="0" presId="urn:microsoft.com/office/officeart/2005/8/layout/default"/>
    <dgm:cxn modelId="{5CF71B74-E08E-407A-8F4D-E13EAA00C2B6}" type="presParOf" srcId="{53D553CB-CDB9-4F4B-8BEB-4C8702A0D455}" destId="{27101D50-A907-4E1E-8FF5-908B621CDCCE}" srcOrd="9" destOrd="0" presId="urn:microsoft.com/office/officeart/2005/8/layout/default"/>
    <dgm:cxn modelId="{58BB6815-CFA3-4E3F-9986-2FD7005673FC}" type="presParOf" srcId="{53D553CB-CDB9-4F4B-8BEB-4C8702A0D455}" destId="{40F2C970-880A-409A-A32A-0D4653876181}" srcOrd="10" destOrd="0" presId="urn:microsoft.com/office/officeart/2005/8/layout/default"/>
    <dgm:cxn modelId="{4B4FE18B-682C-4E4F-A081-E3FA79A29461}" type="presParOf" srcId="{53D553CB-CDB9-4F4B-8BEB-4C8702A0D455}" destId="{A74040E4-EFDB-4640-8E3D-6B0394C42465}" srcOrd="11" destOrd="0" presId="urn:microsoft.com/office/officeart/2005/8/layout/default"/>
    <dgm:cxn modelId="{99EEA1BD-3EFE-4176-A7AA-75940A76082D}" type="presParOf" srcId="{53D553CB-CDB9-4F4B-8BEB-4C8702A0D455}" destId="{0EA21524-0D6C-44E2-8426-8E512C2AA190}" srcOrd="12" destOrd="0" presId="urn:microsoft.com/office/officeart/2005/8/layout/default"/>
    <dgm:cxn modelId="{A6218016-5830-49E9-8E34-D471EFF1E3D9}" type="presParOf" srcId="{53D553CB-CDB9-4F4B-8BEB-4C8702A0D455}" destId="{5429C0A1-AC81-4C50-B0F9-BDDC300884B0}" srcOrd="13" destOrd="0" presId="urn:microsoft.com/office/officeart/2005/8/layout/default"/>
    <dgm:cxn modelId="{43655DB1-E4E5-4F80-861B-34371BE5DC58}" type="presParOf" srcId="{53D553CB-CDB9-4F4B-8BEB-4C8702A0D455}" destId="{873346C0-8DF1-4E05-BAA1-D6608840FE8E}"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A3B8D-D2ED-40CB-8E3D-9E31689B2E74}">
      <dsp:nvSpPr>
        <dsp:cNvPr id="0" name=""/>
        <dsp:cNvSpPr/>
      </dsp:nvSpPr>
      <dsp:spPr>
        <a:xfrm>
          <a:off x="248755" y="517"/>
          <a:ext cx="1834572" cy="110074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Affordable, market-rate and supportive housing</a:t>
          </a:r>
        </a:p>
      </dsp:txBody>
      <dsp:txXfrm>
        <a:off x="248755" y="517"/>
        <a:ext cx="1834572" cy="1100743"/>
      </dsp:txXfrm>
    </dsp:sp>
    <dsp:sp modelId="{7158386B-6E0A-48C6-B633-20B5EA1AA13D}">
      <dsp:nvSpPr>
        <dsp:cNvPr id="0" name=""/>
        <dsp:cNvSpPr/>
      </dsp:nvSpPr>
      <dsp:spPr>
        <a:xfrm>
          <a:off x="2266784" y="517"/>
          <a:ext cx="1834572" cy="110074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University-based retirement communities </a:t>
          </a:r>
        </a:p>
      </dsp:txBody>
      <dsp:txXfrm>
        <a:off x="2266784" y="517"/>
        <a:ext cx="1834572" cy="1100743"/>
      </dsp:txXfrm>
    </dsp:sp>
    <dsp:sp modelId="{54C06990-2DC5-48B4-81CC-5E5C8E1694AF}">
      <dsp:nvSpPr>
        <dsp:cNvPr id="0" name=""/>
        <dsp:cNvSpPr/>
      </dsp:nvSpPr>
      <dsp:spPr>
        <a:xfrm>
          <a:off x="4284814" y="517"/>
          <a:ext cx="1834572" cy="110074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Intergenerational communities</a:t>
          </a:r>
        </a:p>
      </dsp:txBody>
      <dsp:txXfrm>
        <a:off x="4284814" y="517"/>
        <a:ext cx="1834572" cy="1100743"/>
      </dsp:txXfrm>
    </dsp:sp>
    <dsp:sp modelId="{0032DA04-C2B0-4999-94FD-6DC1C94AEF9D}">
      <dsp:nvSpPr>
        <dsp:cNvPr id="0" name=""/>
        <dsp:cNvSpPr/>
      </dsp:nvSpPr>
      <dsp:spPr>
        <a:xfrm>
          <a:off x="248755" y="1284718"/>
          <a:ext cx="1834572" cy="110074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Intergenerational shared sites</a:t>
          </a:r>
        </a:p>
      </dsp:txBody>
      <dsp:txXfrm>
        <a:off x="248755" y="1284718"/>
        <a:ext cx="1834572" cy="1100743"/>
      </dsp:txXfrm>
    </dsp:sp>
    <dsp:sp modelId="{A80E9743-494B-454B-B710-5D24D74E57F3}">
      <dsp:nvSpPr>
        <dsp:cNvPr id="0" name=""/>
        <dsp:cNvSpPr/>
      </dsp:nvSpPr>
      <dsp:spPr>
        <a:xfrm>
          <a:off x="2266784" y="1284718"/>
          <a:ext cx="1834572" cy="110074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Kinship/Grandfamilies housing</a:t>
          </a:r>
        </a:p>
      </dsp:txBody>
      <dsp:txXfrm>
        <a:off x="2266784" y="1284718"/>
        <a:ext cx="1834572" cy="1100743"/>
      </dsp:txXfrm>
    </dsp:sp>
    <dsp:sp modelId="{40F2C970-880A-409A-A32A-0D4653876181}">
      <dsp:nvSpPr>
        <dsp:cNvPr id="0" name=""/>
        <dsp:cNvSpPr/>
      </dsp:nvSpPr>
      <dsp:spPr>
        <a:xfrm>
          <a:off x="4284814" y="1284718"/>
          <a:ext cx="1834572" cy="110074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Homesharing</a:t>
          </a:r>
        </a:p>
      </dsp:txBody>
      <dsp:txXfrm>
        <a:off x="4284814" y="1284718"/>
        <a:ext cx="1834572" cy="1100743"/>
      </dsp:txXfrm>
    </dsp:sp>
    <dsp:sp modelId="{0EA21524-0D6C-44E2-8426-8E512C2AA190}">
      <dsp:nvSpPr>
        <dsp:cNvPr id="0" name=""/>
        <dsp:cNvSpPr/>
      </dsp:nvSpPr>
      <dsp:spPr>
        <a:xfrm>
          <a:off x="1257770" y="2568918"/>
          <a:ext cx="1834572" cy="110074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Co-housing</a:t>
          </a:r>
        </a:p>
      </dsp:txBody>
      <dsp:txXfrm>
        <a:off x="1257770" y="2568918"/>
        <a:ext cx="1834572" cy="1100743"/>
      </dsp:txXfrm>
    </dsp:sp>
    <dsp:sp modelId="{873346C0-8DF1-4E05-BAA1-D6608840FE8E}">
      <dsp:nvSpPr>
        <dsp:cNvPr id="0" name=""/>
        <dsp:cNvSpPr/>
      </dsp:nvSpPr>
      <dsp:spPr>
        <a:xfrm>
          <a:off x="3275799" y="2568918"/>
          <a:ext cx="1834572" cy="110074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Naturally occurring multi-generational housing</a:t>
          </a:r>
        </a:p>
      </dsp:txBody>
      <dsp:txXfrm>
        <a:off x="3275799" y="2568918"/>
        <a:ext cx="1834572" cy="11007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96D15B49-F164-4B65-89B1-0613AC490201}" type="datetimeFigureOut">
              <a:rPr lang="en-US" smtClean="0"/>
              <a:t>4/29/2024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16128D-0B49-467C-A4F8-5A3208F39244}" type="slidenum">
              <a:rPr lang="en-US" smtClean="0"/>
              <a:t>‹#›</a:t>
            </a:fld>
            <a:endParaRPr lang="en-US"/>
          </a:p>
        </p:txBody>
      </p:sp>
    </p:spTree>
    <p:extLst>
      <p:ext uri="{BB962C8B-B14F-4D97-AF65-F5344CB8AC3E}">
        <p14:creationId xmlns:p14="http://schemas.microsoft.com/office/powerpoint/2010/main" val="386970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UN NGO – committee of Aging for inviting me to present today and I want to give a special thanks Magda who is one of our UN representatives and a Generations United fellow thank you for your service and your commitment to GU.</a:t>
            </a:r>
          </a:p>
        </p:txBody>
      </p:sp>
      <p:sp>
        <p:nvSpPr>
          <p:cNvPr id="4" name="Slide Number Placeholder 3"/>
          <p:cNvSpPr>
            <a:spLocks noGrp="1"/>
          </p:cNvSpPr>
          <p:nvPr>
            <p:ph type="sldNum" sz="quarter" idx="5"/>
          </p:nvPr>
        </p:nvSpPr>
        <p:spPr/>
        <p:txBody>
          <a:bodyPr/>
          <a:lstStyle/>
          <a:p>
            <a:fld id="{F116128D-0B49-467C-A4F8-5A3208F39244}" type="slidenum">
              <a:rPr lang="en-US" smtClean="0"/>
              <a:t>1</a:t>
            </a:fld>
            <a:endParaRPr lang="en-US"/>
          </a:p>
        </p:txBody>
      </p:sp>
    </p:spTree>
    <p:extLst>
      <p:ext uri="{BB962C8B-B14F-4D97-AF65-F5344CB8AC3E}">
        <p14:creationId xmlns:p14="http://schemas.microsoft.com/office/powerpoint/2010/main" val="246230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was provided to us during our intergenerational photo contest.</a:t>
            </a:r>
          </a:p>
        </p:txBody>
      </p:sp>
      <p:sp>
        <p:nvSpPr>
          <p:cNvPr id="4" name="Slide Number Placeholder 3"/>
          <p:cNvSpPr>
            <a:spLocks noGrp="1"/>
          </p:cNvSpPr>
          <p:nvPr>
            <p:ph type="sldNum" sz="quarter" idx="5"/>
          </p:nvPr>
        </p:nvSpPr>
        <p:spPr/>
        <p:txBody>
          <a:bodyPr/>
          <a:lstStyle/>
          <a:p>
            <a:fld id="{F116128D-0B49-467C-A4F8-5A3208F39244}" type="slidenum">
              <a:rPr lang="en-US" smtClean="0"/>
              <a:t>10</a:t>
            </a:fld>
            <a:endParaRPr lang="en-US"/>
          </a:p>
        </p:txBody>
      </p:sp>
    </p:spTree>
    <p:extLst>
      <p:ext uri="{BB962C8B-B14F-4D97-AF65-F5344CB8AC3E}">
        <p14:creationId xmlns:p14="http://schemas.microsoft.com/office/powerpoint/2010/main" val="263326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6128D-0B49-467C-A4F8-5A3208F39244}" type="slidenum">
              <a:rPr lang="en-US" smtClean="0"/>
              <a:t>11</a:t>
            </a:fld>
            <a:endParaRPr lang="en-US"/>
          </a:p>
        </p:txBody>
      </p:sp>
    </p:spTree>
    <p:extLst>
      <p:ext uri="{BB962C8B-B14F-4D97-AF65-F5344CB8AC3E}">
        <p14:creationId xmlns:p14="http://schemas.microsoft.com/office/powerpoint/2010/main" val="350003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completed a report in partnership with </a:t>
            </a:r>
            <a:r>
              <a:rPr lang="en-US" b="0" i="0" dirty="0">
                <a:solidFill>
                  <a:srgbClr val="C63379"/>
                </a:solidFill>
                <a:effectLst/>
                <a:latin typeface="Montserrat Regular" panose="00000500000000000000" pitchFamily="2" charset="0"/>
              </a:rPr>
              <a:t>The Eisner Foundation that includes the few findings from national surveys, Creating Places Where Young And Old Thrive And I just wanted to share a few of those finding with you today. </a:t>
            </a:r>
            <a:endParaRPr lang="en-US" dirty="0"/>
          </a:p>
        </p:txBody>
      </p:sp>
      <p:sp>
        <p:nvSpPr>
          <p:cNvPr id="4" name="Slide Number Placeholder 3"/>
          <p:cNvSpPr>
            <a:spLocks noGrp="1"/>
          </p:cNvSpPr>
          <p:nvPr>
            <p:ph type="sldNum" sz="quarter" idx="5"/>
          </p:nvPr>
        </p:nvSpPr>
        <p:spPr/>
        <p:txBody>
          <a:bodyPr/>
          <a:lstStyle/>
          <a:p>
            <a:fld id="{F116128D-0B49-467C-A4F8-5A3208F39244}" type="slidenum">
              <a:rPr lang="en-US" smtClean="0"/>
              <a:t>12</a:t>
            </a:fld>
            <a:endParaRPr lang="en-US"/>
          </a:p>
        </p:txBody>
      </p:sp>
    </p:spTree>
    <p:extLst>
      <p:ext uri="{BB962C8B-B14F-4D97-AF65-F5344CB8AC3E}">
        <p14:creationId xmlns:p14="http://schemas.microsoft.com/office/powerpoint/2010/main" val="384034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6128D-0B49-467C-A4F8-5A3208F39244}" type="slidenum">
              <a:rPr lang="en-US" smtClean="0"/>
              <a:t>13</a:t>
            </a:fld>
            <a:endParaRPr lang="en-US"/>
          </a:p>
        </p:txBody>
      </p:sp>
    </p:spTree>
    <p:extLst>
      <p:ext uri="{BB962C8B-B14F-4D97-AF65-F5344CB8AC3E}">
        <p14:creationId xmlns:p14="http://schemas.microsoft.com/office/powerpoint/2010/main" val="165295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what people want! </a:t>
            </a:r>
          </a:p>
          <a:p>
            <a:endParaRPr lang="en-US" dirty="0"/>
          </a:p>
        </p:txBody>
      </p:sp>
      <p:sp>
        <p:nvSpPr>
          <p:cNvPr id="4" name="Slide Number Placeholder 3"/>
          <p:cNvSpPr>
            <a:spLocks noGrp="1"/>
          </p:cNvSpPr>
          <p:nvPr>
            <p:ph type="sldNum" sz="quarter" idx="5"/>
          </p:nvPr>
        </p:nvSpPr>
        <p:spPr/>
        <p:txBody>
          <a:bodyPr/>
          <a:lstStyle/>
          <a:p>
            <a:fld id="{F116128D-0B49-467C-A4F8-5A3208F39244}" type="slidenum">
              <a:rPr lang="en-US" smtClean="0"/>
              <a:t>14</a:t>
            </a:fld>
            <a:endParaRPr lang="en-US"/>
          </a:p>
        </p:txBody>
      </p:sp>
    </p:spTree>
    <p:extLst>
      <p:ext uri="{BB962C8B-B14F-4D97-AF65-F5344CB8AC3E}">
        <p14:creationId xmlns:p14="http://schemas.microsoft.com/office/powerpoint/2010/main" val="1732508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i="0" dirty="0">
                <a:solidFill>
                  <a:srgbClr val="15673F"/>
                </a:solidFill>
                <a:effectLst/>
                <a:latin typeface="Montserrat Regular" panose="00000500000000000000" pitchFamily="2" charset="0"/>
              </a:rPr>
              <a:t>A record number of Americans live in multigenerational households today.</a:t>
            </a:r>
            <a:r>
              <a:rPr lang="en-US" dirty="0"/>
              <a:t> </a:t>
            </a:r>
          </a:p>
        </p:txBody>
      </p:sp>
      <p:sp>
        <p:nvSpPr>
          <p:cNvPr id="4" name="Slide Number Placeholder 3"/>
          <p:cNvSpPr>
            <a:spLocks noGrp="1"/>
          </p:cNvSpPr>
          <p:nvPr>
            <p:ph type="sldNum" sz="quarter" idx="5"/>
          </p:nvPr>
        </p:nvSpPr>
        <p:spPr/>
        <p:txBody>
          <a:bodyPr/>
          <a:lstStyle/>
          <a:p>
            <a:fld id="{F116128D-0B49-467C-A4F8-5A3208F39244}" type="slidenum">
              <a:rPr lang="en-US" smtClean="0"/>
              <a:t>15</a:t>
            </a:fld>
            <a:endParaRPr lang="en-US"/>
          </a:p>
        </p:txBody>
      </p:sp>
    </p:spTree>
    <p:extLst>
      <p:ext uri="{BB962C8B-B14F-4D97-AF65-F5344CB8AC3E}">
        <p14:creationId xmlns:p14="http://schemas.microsoft.com/office/powerpoint/2010/main" val="220752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a:t>
            </a:r>
          </a:p>
          <a:p>
            <a:r>
              <a:rPr lang="en-US" dirty="0"/>
              <a:t>Research</a:t>
            </a:r>
          </a:p>
          <a:p>
            <a:r>
              <a:rPr lang="en-US" dirty="0"/>
              <a:t>Practice </a:t>
            </a:r>
          </a:p>
          <a:p>
            <a:r>
              <a:rPr lang="en-US" dirty="0"/>
              <a:t>Communications</a:t>
            </a:r>
          </a:p>
          <a:p>
            <a:r>
              <a:rPr lang="en-US" dirty="0"/>
              <a:t>Policy</a:t>
            </a:r>
          </a:p>
          <a:p>
            <a:r>
              <a:rPr lang="en-US" dirty="0"/>
              <a:t>Financing</a:t>
            </a:r>
          </a:p>
          <a:p>
            <a:endParaRPr lang="en-US" dirty="0"/>
          </a:p>
        </p:txBody>
      </p:sp>
      <p:sp>
        <p:nvSpPr>
          <p:cNvPr id="4" name="Slide Number Placeholder 3"/>
          <p:cNvSpPr>
            <a:spLocks noGrp="1"/>
          </p:cNvSpPr>
          <p:nvPr>
            <p:ph type="sldNum" sz="quarter" idx="5"/>
          </p:nvPr>
        </p:nvSpPr>
        <p:spPr/>
        <p:txBody>
          <a:bodyPr/>
          <a:lstStyle/>
          <a:p>
            <a:fld id="{F116128D-0B49-467C-A4F8-5A3208F39244}" type="slidenum">
              <a:rPr lang="en-US" smtClean="0"/>
              <a:t>16</a:t>
            </a:fld>
            <a:endParaRPr lang="en-US"/>
          </a:p>
        </p:txBody>
      </p:sp>
    </p:spTree>
    <p:extLst>
      <p:ext uri="{BB962C8B-B14F-4D97-AF65-F5344CB8AC3E}">
        <p14:creationId xmlns:p14="http://schemas.microsoft.com/office/powerpoint/2010/main" val="2063718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staying connected with us, please scan the QR code and connect with us on social media. </a:t>
            </a:r>
          </a:p>
        </p:txBody>
      </p:sp>
      <p:sp>
        <p:nvSpPr>
          <p:cNvPr id="4" name="Slide Number Placeholder 3"/>
          <p:cNvSpPr>
            <a:spLocks noGrp="1"/>
          </p:cNvSpPr>
          <p:nvPr>
            <p:ph type="sldNum" sz="quarter" idx="5"/>
          </p:nvPr>
        </p:nvSpPr>
        <p:spPr/>
        <p:txBody>
          <a:bodyPr/>
          <a:lstStyle/>
          <a:p>
            <a:fld id="{F116128D-0B49-467C-A4F8-5A3208F39244}" type="slidenum">
              <a:rPr lang="en-US" smtClean="0"/>
              <a:t>17</a:t>
            </a:fld>
            <a:endParaRPr lang="en-US"/>
          </a:p>
        </p:txBody>
      </p:sp>
    </p:spTree>
    <p:extLst>
      <p:ext uri="{BB962C8B-B14F-4D97-AF65-F5344CB8AC3E}">
        <p14:creationId xmlns:p14="http://schemas.microsoft.com/office/powerpoint/2010/main" val="321123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my contact information. Thank you again </a:t>
            </a:r>
          </a:p>
        </p:txBody>
      </p:sp>
      <p:sp>
        <p:nvSpPr>
          <p:cNvPr id="4" name="Slide Number Placeholder 3"/>
          <p:cNvSpPr>
            <a:spLocks noGrp="1"/>
          </p:cNvSpPr>
          <p:nvPr>
            <p:ph type="sldNum" sz="quarter" idx="5"/>
          </p:nvPr>
        </p:nvSpPr>
        <p:spPr/>
        <p:txBody>
          <a:bodyPr/>
          <a:lstStyle/>
          <a:p>
            <a:fld id="{F116128D-0B49-467C-A4F8-5A3208F39244}" type="slidenum">
              <a:rPr lang="en-US" smtClean="0"/>
              <a:t>18</a:t>
            </a:fld>
            <a:endParaRPr lang="en-US"/>
          </a:p>
        </p:txBody>
      </p:sp>
    </p:spTree>
    <p:extLst>
      <p:ext uri="{BB962C8B-B14F-4D97-AF65-F5344CB8AC3E}">
        <p14:creationId xmlns:p14="http://schemas.microsoft.com/office/powerpoint/2010/main" val="334940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Generations United is a nonprofit organization that was created with a mission in mind to help improve </a:t>
            </a:r>
            <a:r>
              <a:rPr lang="en-US" sz="1800" dirty="0">
                <a:solidFill>
                  <a:srgbClr val="000000"/>
                </a:solidFill>
                <a:latin typeface="Arial" panose="020B0604020202020204" pitchFamily="34" charset="0"/>
              </a:rPr>
              <a:t>the lives of children, youth, and older adults through intergenerational collaboration, public policies, and programs. We work to strengthen practices and polices that benefit all generations. Generations United push collaboration among all generations, for that unique energy and productivity that happens when people of all ages come together</a:t>
            </a:r>
            <a:endParaRPr lang="en-US" dirty="0"/>
          </a:p>
        </p:txBody>
      </p:sp>
      <p:sp>
        <p:nvSpPr>
          <p:cNvPr id="4" name="Slide Number Placeholder 3"/>
          <p:cNvSpPr>
            <a:spLocks noGrp="1"/>
          </p:cNvSpPr>
          <p:nvPr>
            <p:ph type="sldNum" sz="quarter" idx="5"/>
          </p:nvPr>
        </p:nvSpPr>
        <p:spPr/>
        <p:txBody>
          <a:bodyPr/>
          <a:lstStyle/>
          <a:p>
            <a:fld id="{F116128D-0B49-467C-A4F8-5A3208F39244}" type="slidenum">
              <a:rPr lang="en-US" smtClean="0"/>
              <a:t>2</a:t>
            </a:fld>
            <a:endParaRPr lang="en-US"/>
          </a:p>
        </p:txBody>
      </p:sp>
    </p:spTree>
    <p:extLst>
      <p:ext uri="{BB962C8B-B14F-4D97-AF65-F5344CB8AC3E}">
        <p14:creationId xmlns:p14="http://schemas.microsoft.com/office/powerpoint/2010/main" val="65145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 love this quote Jack </a:t>
            </a:r>
            <a:r>
              <a:rPr lang="en-US" dirty="0" err="1"/>
              <a:t>Ossofsky</a:t>
            </a:r>
            <a:r>
              <a:rPr lang="en-US" dirty="0"/>
              <a:t>, one of our co-founders and the former executive director of the National Council On Aging</a:t>
            </a:r>
            <a:r>
              <a:rPr lang="en-US" sz="1800" dirty="0">
                <a:latin typeface="Calibri" panose="020F0502020204030204" pitchFamily="34" charset="0"/>
              </a:rPr>
              <a:t>. That helps to perfectly sum up our work as we are doing our part to create a more caring society.</a:t>
            </a:r>
          </a:p>
          <a:p>
            <a:pPr defTabSz="931774"/>
            <a:r>
              <a:rPr lang="en-US" sz="1800" dirty="0">
                <a:latin typeface="Calibri" panose="020F0502020204030204" pitchFamily="34" charset="0"/>
              </a:rPr>
              <a:t>We have two separate teams working on our grandfamilies work: </a:t>
            </a:r>
            <a:r>
              <a:rPr lang="en-US" sz="2900" b="1" dirty="0">
                <a:solidFill>
                  <a:srgbClr val="000000"/>
                </a:solidFill>
                <a:latin typeface="Montserrat Extra Bold"/>
              </a:rPr>
              <a:t>National Center on Grandfamilies and </a:t>
            </a:r>
            <a:r>
              <a:rPr lang="en-US" b="1" i="0" dirty="0">
                <a:solidFill>
                  <a:srgbClr val="000000"/>
                </a:solidFill>
                <a:effectLst/>
                <a:latin typeface="Montserrat Extra Bold"/>
              </a:rPr>
              <a:t>Grandfamilies &amp; Kinship Support Network: A National Technical Assistance Center</a:t>
            </a:r>
            <a:endParaRPr lang="en-US" dirty="0"/>
          </a:p>
          <a:p>
            <a:r>
              <a:rPr lang="en-US" dirty="0"/>
              <a:t>And of course, shared spaces and places what we are here to talk about today!</a:t>
            </a:r>
          </a:p>
        </p:txBody>
      </p:sp>
      <p:sp>
        <p:nvSpPr>
          <p:cNvPr id="4" name="Slide Number Placeholder 3"/>
          <p:cNvSpPr>
            <a:spLocks noGrp="1"/>
          </p:cNvSpPr>
          <p:nvPr>
            <p:ph type="sldNum" sz="quarter" idx="5"/>
          </p:nvPr>
        </p:nvSpPr>
        <p:spPr/>
        <p:txBody>
          <a:bodyPr/>
          <a:lstStyle/>
          <a:p>
            <a:fld id="{F116128D-0B49-467C-A4F8-5A3208F39244}" type="slidenum">
              <a:rPr lang="en-US" smtClean="0"/>
              <a:t>3</a:t>
            </a:fld>
            <a:endParaRPr lang="en-US"/>
          </a:p>
        </p:txBody>
      </p:sp>
    </p:spTree>
    <p:extLst>
      <p:ext uri="{BB962C8B-B14F-4D97-AF65-F5344CB8AC3E}">
        <p14:creationId xmlns:p14="http://schemas.microsoft.com/office/powerpoint/2010/main" val="349211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Intergenerational Housing is housing combines people by age and offers design features and/or programming that brings people together to maximize social interaction and promote mutual support.</a:t>
            </a:r>
          </a:p>
          <a:p>
            <a:endParaRPr lang="en-US" dirty="0"/>
          </a:p>
          <a:p>
            <a:r>
              <a:rPr lang="en-US" dirty="0"/>
              <a:t>There are several types of intergenerational Housing Types including: </a:t>
            </a:r>
          </a:p>
          <a:p>
            <a:pPr marL="174708" indent="-174708">
              <a:buFont typeface="Arial" panose="020B0604020202020204" pitchFamily="34" charset="0"/>
              <a:buChar char="•"/>
            </a:pPr>
            <a:r>
              <a:rPr lang="en-US" dirty="0"/>
              <a:t>Affordable, market rate, and supportive housing for - affordable housing for low- and moderate-income families, provided social services or transitional housing.  example one flushing in New York </a:t>
            </a:r>
          </a:p>
          <a:p>
            <a:pPr marL="174708" indent="-174708">
              <a:buFont typeface="Arial" panose="020B0604020202020204" pitchFamily="34" charset="0"/>
              <a:buChar char="•"/>
            </a:pPr>
            <a:r>
              <a:rPr lang="en-US" dirty="0"/>
              <a:t>University-based retirement communities –University-based retirement communities provide on-site classes, wellness programs, and art activities to help seniors stay mentally active. Purchase </a:t>
            </a:r>
            <a:r>
              <a:rPr lang="en-US" dirty="0" err="1"/>
              <a:t>broadview</a:t>
            </a:r>
            <a:r>
              <a:rPr lang="en-US" dirty="0"/>
              <a:t> college - </a:t>
            </a:r>
          </a:p>
          <a:p>
            <a:pPr marL="174708" indent="-174708">
              <a:buFont typeface="Arial" panose="020B0604020202020204" pitchFamily="34" charset="0"/>
              <a:buChar char="•"/>
            </a:pPr>
            <a:r>
              <a:rPr lang="en-US" dirty="0"/>
              <a:t>Intergenerational communities - </a:t>
            </a:r>
          </a:p>
          <a:p>
            <a:pPr marL="174708" indent="-174708">
              <a:buFont typeface="Arial" panose="020B0604020202020204" pitchFamily="34" charset="0"/>
              <a:buChar char="•"/>
            </a:pPr>
            <a:r>
              <a:rPr lang="en-US" dirty="0"/>
              <a:t>Intergenerational shared sites- intentionally designed places that provide services/programs to multiple generations simultaneously and foster meaningful cross-age relationships. - one generation</a:t>
            </a:r>
          </a:p>
          <a:p>
            <a:pPr marL="174708" indent="-174708" defTabSz="931774">
              <a:buFont typeface="Arial" panose="020B0604020202020204" pitchFamily="34" charset="0"/>
              <a:buChar char="•"/>
            </a:pPr>
            <a:r>
              <a:rPr lang="en-US" dirty="0"/>
              <a:t>Kinship/grandfamilies housing- bridge meadows </a:t>
            </a:r>
            <a:r>
              <a:rPr lang="en-US" dirty="0" err="1"/>
              <a:t>Grandfamiles</a:t>
            </a:r>
            <a:r>
              <a:rPr lang="en-US" dirty="0"/>
              <a:t> are when other relatives like grandparents or aunts or uncles are raising their grandchildren. </a:t>
            </a:r>
          </a:p>
          <a:p>
            <a:pPr marL="174708" indent="-174708">
              <a:buFont typeface="Arial" panose="020B0604020202020204" pitchFamily="34" charset="0"/>
              <a:buChar char="•"/>
            </a:pPr>
            <a:r>
              <a:rPr lang="en-US" dirty="0" err="1"/>
              <a:t>Homesharing</a:t>
            </a:r>
            <a:r>
              <a:rPr lang="en-US" dirty="0"/>
              <a:t>-  Example of home-sharing- NYU Ernest Gonzales. Where adults age become intergenerational home-share hosts. The program makes intergenerational home-share matches between adults with a spare room and a NYU graduate students. </a:t>
            </a:r>
          </a:p>
          <a:p>
            <a:pPr marL="174708" indent="-174708">
              <a:buFont typeface="Arial" panose="020B0604020202020204" pitchFamily="34" charset="0"/>
              <a:buChar char="•"/>
            </a:pPr>
            <a:r>
              <a:rPr lang="en-US" dirty="0"/>
              <a:t>Co-housing- is an intentional, collaborative neighborhood that combines private homes with shared indoor and outdoor spaces designed to support an active and interdependent community life. </a:t>
            </a:r>
          </a:p>
          <a:p>
            <a:pPr marL="174708" indent="-174708">
              <a:buFont typeface="Arial" panose="020B0604020202020204" pitchFamily="34" charset="0"/>
              <a:buChar char="•"/>
            </a:pPr>
            <a:r>
              <a:rPr lang="en-US" dirty="0"/>
              <a:t>Naturally occurring multi-generational housing – like your own neighborhood or moving your parents into your home while raising your children which has been on the rise </a:t>
            </a:r>
          </a:p>
        </p:txBody>
      </p:sp>
      <p:sp>
        <p:nvSpPr>
          <p:cNvPr id="4" name="Slide Number Placeholder 3"/>
          <p:cNvSpPr>
            <a:spLocks noGrp="1"/>
          </p:cNvSpPr>
          <p:nvPr>
            <p:ph type="sldNum" sz="quarter" idx="5"/>
          </p:nvPr>
        </p:nvSpPr>
        <p:spPr/>
        <p:txBody>
          <a:bodyPr/>
          <a:lstStyle/>
          <a:p>
            <a:fld id="{F116128D-0B49-467C-A4F8-5A3208F39244}" type="slidenum">
              <a:rPr lang="en-US" smtClean="0"/>
              <a:t>4</a:t>
            </a:fld>
            <a:endParaRPr lang="en-US"/>
          </a:p>
        </p:txBody>
      </p:sp>
    </p:spTree>
    <p:extLst>
      <p:ext uri="{BB962C8B-B14F-4D97-AF65-F5344CB8AC3E}">
        <p14:creationId xmlns:p14="http://schemas.microsoft.com/office/powerpoint/2010/main" val="413226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pictures help to illustrate the difference between multigenerational and intergenerational spaces. It’s the integration and mingling that makes it intergenerational. Most things in are community can be used by multiple generations, but do they help to create an environment where multiple generations can interact with one another.  </a:t>
            </a:r>
          </a:p>
        </p:txBody>
      </p:sp>
      <p:sp>
        <p:nvSpPr>
          <p:cNvPr id="4" name="Slide Number Placeholder 3"/>
          <p:cNvSpPr>
            <a:spLocks noGrp="1"/>
          </p:cNvSpPr>
          <p:nvPr>
            <p:ph type="sldNum" sz="quarter" idx="5"/>
          </p:nvPr>
        </p:nvSpPr>
        <p:spPr/>
        <p:txBody>
          <a:bodyPr/>
          <a:lstStyle/>
          <a:p>
            <a:fld id="{F116128D-0B49-467C-A4F8-5A3208F39244}" type="slidenum">
              <a:rPr lang="en-US" smtClean="0"/>
              <a:t>5</a:t>
            </a:fld>
            <a:endParaRPr lang="en-US"/>
          </a:p>
        </p:txBody>
      </p:sp>
    </p:spTree>
    <p:extLst>
      <p:ext uri="{BB962C8B-B14F-4D97-AF65-F5344CB8AC3E}">
        <p14:creationId xmlns:p14="http://schemas.microsoft.com/office/powerpoint/2010/main" val="302108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here you see there is a park that multiple generations are using but the generations aren’t interacting with one another and there is no intentionality in the design that creates an environment </a:t>
            </a:r>
          </a:p>
        </p:txBody>
      </p:sp>
      <p:sp>
        <p:nvSpPr>
          <p:cNvPr id="4" name="Slide Number Placeholder 3"/>
          <p:cNvSpPr>
            <a:spLocks noGrp="1"/>
          </p:cNvSpPr>
          <p:nvPr>
            <p:ph type="sldNum" sz="quarter" idx="5"/>
          </p:nvPr>
        </p:nvSpPr>
        <p:spPr/>
        <p:txBody>
          <a:bodyPr/>
          <a:lstStyle/>
          <a:p>
            <a:fld id="{F116128D-0B49-467C-A4F8-5A3208F39244}" type="slidenum">
              <a:rPr lang="en-US" smtClean="0"/>
              <a:t>6</a:t>
            </a:fld>
            <a:endParaRPr lang="en-US"/>
          </a:p>
        </p:txBody>
      </p:sp>
    </p:spTree>
    <p:extLst>
      <p:ext uri="{BB962C8B-B14F-4D97-AF65-F5344CB8AC3E}">
        <p14:creationId xmlns:p14="http://schemas.microsoft.com/office/powerpoint/2010/main" val="142327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Versus this park, you see here where it was designed intentional with the idea of creating space and community where multiple generations can interact and share activities. </a:t>
            </a:r>
          </a:p>
        </p:txBody>
      </p:sp>
      <p:sp>
        <p:nvSpPr>
          <p:cNvPr id="4" name="Slide Number Placeholder 3"/>
          <p:cNvSpPr>
            <a:spLocks noGrp="1"/>
          </p:cNvSpPr>
          <p:nvPr>
            <p:ph type="sldNum" sz="quarter" idx="5"/>
          </p:nvPr>
        </p:nvSpPr>
        <p:spPr/>
        <p:txBody>
          <a:bodyPr/>
          <a:lstStyle/>
          <a:p>
            <a:fld id="{F116128D-0B49-467C-A4F8-5A3208F39244}" type="slidenum">
              <a:rPr lang="en-US" smtClean="0"/>
              <a:t>7</a:t>
            </a:fld>
            <a:endParaRPr lang="en-US"/>
          </a:p>
        </p:txBody>
      </p:sp>
    </p:spTree>
    <p:extLst>
      <p:ext uri="{BB962C8B-B14F-4D97-AF65-F5344CB8AC3E}">
        <p14:creationId xmlns:p14="http://schemas.microsoft.com/office/powerpoint/2010/main" val="162901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16128D-0B49-467C-A4F8-5A3208F39244}" type="slidenum">
              <a:rPr lang="en-US" smtClean="0"/>
              <a:t>8</a:t>
            </a:fld>
            <a:endParaRPr lang="en-US"/>
          </a:p>
        </p:txBody>
      </p:sp>
    </p:spTree>
    <p:extLst>
      <p:ext uri="{BB962C8B-B14F-4D97-AF65-F5344CB8AC3E}">
        <p14:creationId xmlns:p14="http://schemas.microsoft.com/office/powerpoint/2010/main" val="284767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Intergenerational programs in communities bring people of different ages together in purposeful, mutually beneficial activities that promote greater understanding and respect between generations. </a:t>
            </a:r>
          </a:p>
          <a:p>
            <a:endParaRPr lang="en-US" dirty="0"/>
          </a:p>
        </p:txBody>
      </p:sp>
      <p:sp>
        <p:nvSpPr>
          <p:cNvPr id="4" name="Slide Number Placeholder 3"/>
          <p:cNvSpPr>
            <a:spLocks noGrp="1"/>
          </p:cNvSpPr>
          <p:nvPr>
            <p:ph type="sldNum" sz="quarter" idx="5"/>
          </p:nvPr>
        </p:nvSpPr>
        <p:spPr/>
        <p:txBody>
          <a:bodyPr/>
          <a:lstStyle/>
          <a:p>
            <a:fld id="{F116128D-0B49-467C-A4F8-5A3208F39244}" type="slidenum">
              <a:rPr lang="en-US" smtClean="0"/>
              <a:t>9</a:t>
            </a:fld>
            <a:endParaRPr lang="en-US"/>
          </a:p>
        </p:txBody>
      </p:sp>
    </p:spTree>
    <p:extLst>
      <p:ext uri="{BB962C8B-B14F-4D97-AF65-F5344CB8AC3E}">
        <p14:creationId xmlns:p14="http://schemas.microsoft.com/office/powerpoint/2010/main" val="199452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3E32AD-8E9F-4F07-B71E-8340C3AB89BC}"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9D86-7BCF-440F-A50E-6B7E1A5513E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20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3E32AD-8E9F-4F07-B71E-8340C3AB89BC}"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9D86-7BCF-440F-A50E-6B7E1A5513E3}" type="slidenum">
              <a:rPr lang="en-US" smtClean="0"/>
              <a:t>‹#›</a:t>
            </a:fld>
            <a:endParaRPr lang="en-US"/>
          </a:p>
        </p:txBody>
      </p:sp>
    </p:spTree>
    <p:extLst>
      <p:ext uri="{BB962C8B-B14F-4D97-AF65-F5344CB8AC3E}">
        <p14:creationId xmlns:p14="http://schemas.microsoft.com/office/powerpoint/2010/main" val="167380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3E32AD-8E9F-4F07-B71E-8340C3AB89BC}"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9D86-7BCF-440F-A50E-6B7E1A5513E3}" type="slidenum">
              <a:rPr lang="en-US" smtClean="0"/>
              <a:t>‹#›</a:t>
            </a:fld>
            <a:endParaRPr lang="en-US"/>
          </a:p>
        </p:txBody>
      </p:sp>
    </p:spTree>
    <p:extLst>
      <p:ext uri="{BB962C8B-B14F-4D97-AF65-F5344CB8AC3E}">
        <p14:creationId xmlns:p14="http://schemas.microsoft.com/office/powerpoint/2010/main" val="883798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983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983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98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98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983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98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9064429"/>
      </p:ext>
    </p:extLst>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3E32AD-8E9F-4F07-B71E-8340C3AB89BC}"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9D86-7BCF-440F-A50E-6B7E1A5513E3}" type="slidenum">
              <a:rPr lang="en-US" smtClean="0"/>
              <a:t>‹#›</a:t>
            </a:fld>
            <a:endParaRPr lang="en-US"/>
          </a:p>
        </p:txBody>
      </p:sp>
    </p:spTree>
    <p:extLst>
      <p:ext uri="{BB962C8B-B14F-4D97-AF65-F5344CB8AC3E}">
        <p14:creationId xmlns:p14="http://schemas.microsoft.com/office/powerpoint/2010/main" val="65763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E32AD-8E9F-4F07-B71E-8340C3AB89BC}"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9D86-7BCF-440F-A50E-6B7E1A5513E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04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3E32AD-8E9F-4F07-B71E-8340C3AB89BC}"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9D86-7BCF-440F-A50E-6B7E1A5513E3}" type="slidenum">
              <a:rPr lang="en-US" smtClean="0"/>
              <a:t>‹#›</a:t>
            </a:fld>
            <a:endParaRPr lang="en-US"/>
          </a:p>
        </p:txBody>
      </p:sp>
    </p:spTree>
    <p:extLst>
      <p:ext uri="{BB962C8B-B14F-4D97-AF65-F5344CB8AC3E}">
        <p14:creationId xmlns:p14="http://schemas.microsoft.com/office/powerpoint/2010/main" val="352752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3E32AD-8E9F-4F07-B71E-8340C3AB89BC}"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F9D86-7BCF-440F-A50E-6B7E1A5513E3}" type="slidenum">
              <a:rPr lang="en-US" smtClean="0"/>
              <a:t>‹#›</a:t>
            </a:fld>
            <a:endParaRPr lang="en-US"/>
          </a:p>
        </p:txBody>
      </p:sp>
    </p:spTree>
    <p:extLst>
      <p:ext uri="{BB962C8B-B14F-4D97-AF65-F5344CB8AC3E}">
        <p14:creationId xmlns:p14="http://schemas.microsoft.com/office/powerpoint/2010/main" val="302442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3E32AD-8E9F-4F07-B71E-8340C3AB89BC}"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F9D86-7BCF-440F-A50E-6B7E1A5513E3}" type="slidenum">
              <a:rPr lang="en-US" smtClean="0"/>
              <a:t>‹#›</a:t>
            </a:fld>
            <a:endParaRPr lang="en-US"/>
          </a:p>
        </p:txBody>
      </p:sp>
    </p:spTree>
    <p:extLst>
      <p:ext uri="{BB962C8B-B14F-4D97-AF65-F5344CB8AC3E}">
        <p14:creationId xmlns:p14="http://schemas.microsoft.com/office/powerpoint/2010/main" val="2631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13E32AD-8E9F-4F07-B71E-8340C3AB89BC}" type="datetimeFigureOut">
              <a:rPr lang="en-US" smtClean="0"/>
              <a:t>4/29/2024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59F9D86-7BCF-440F-A50E-6B7E1A5513E3}" type="slidenum">
              <a:rPr lang="en-US" smtClean="0"/>
              <a:t>‹#›</a:t>
            </a:fld>
            <a:endParaRPr lang="en-US"/>
          </a:p>
        </p:txBody>
      </p:sp>
    </p:spTree>
    <p:extLst>
      <p:ext uri="{BB962C8B-B14F-4D97-AF65-F5344CB8AC3E}">
        <p14:creationId xmlns:p14="http://schemas.microsoft.com/office/powerpoint/2010/main" val="387129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3E32AD-8E9F-4F07-B71E-8340C3AB89BC}" type="datetimeFigureOut">
              <a:rPr lang="en-US" smtClean="0"/>
              <a:t>4/29/2024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9F9D86-7BCF-440F-A50E-6B7E1A5513E3}" type="slidenum">
              <a:rPr lang="en-US" smtClean="0"/>
              <a:t>‹#›</a:t>
            </a:fld>
            <a:endParaRPr lang="en-US"/>
          </a:p>
        </p:txBody>
      </p:sp>
    </p:spTree>
    <p:extLst>
      <p:ext uri="{BB962C8B-B14F-4D97-AF65-F5344CB8AC3E}">
        <p14:creationId xmlns:p14="http://schemas.microsoft.com/office/powerpoint/2010/main" val="268402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3E32AD-8E9F-4F07-B71E-8340C3AB89BC}"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9D86-7BCF-440F-A50E-6B7E1A5513E3}" type="slidenum">
              <a:rPr lang="en-US" smtClean="0"/>
              <a:t>‹#›</a:t>
            </a:fld>
            <a:endParaRPr lang="en-US"/>
          </a:p>
        </p:txBody>
      </p:sp>
    </p:spTree>
    <p:extLst>
      <p:ext uri="{BB962C8B-B14F-4D97-AF65-F5344CB8AC3E}">
        <p14:creationId xmlns:p14="http://schemas.microsoft.com/office/powerpoint/2010/main" val="148593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13E32AD-8E9F-4F07-B71E-8340C3AB89BC}" type="datetimeFigureOut">
              <a:rPr lang="en-US" smtClean="0"/>
              <a:t>4/29/2024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9F9D86-7BCF-440F-A50E-6B7E1A5513E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00919"/>
      </p:ext>
    </p:extLst>
  </p:cSld>
  <p:clrMap bg1="lt1" tx1="dk1" bg2="lt2" tx2="dk2" accent1="accent1" accent2="accent2" accent3="accent3" accent4="accent4" accent5="accent5" accent6="accent6" hlink="hlink" folHlink="folHlink"/>
  <p:sldLayoutIdLst>
    <p:sldLayoutId id="2147483761" r:id="rId1"/>
    <p:sldLayoutId id="2147484720" r:id="rId2"/>
    <p:sldLayoutId id="2147484704" r:id="rId3"/>
    <p:sldLayoutId id="2147484721" r:id="rId4"/>
    <p:sldLayoutId id="2147483765" r:id="rId5"/>
    <p:sldLayoutId id="2147484722" r:id="rId6"/>
    <p:sldLayoutId id="2147483767" r:id="rId7"/>
    <p:sldLayoutId id="2147484723" r:id="rId8"/>
    <p:sldLayoutId id="2147483769" r:id="rId9"/>
    <p:sldLayoutId id="2147483770" r:id="rId10"/>
    <p:sldLayoutId id="2147483771" r:id="rId11"/>
    <p:sldLayoutId id="2147484699" r:id="rId12"/>
    <p:sldLayoutId id="2147484700" r:id="rId13"/>
    <p:sldLayoutId id="2147484701" r:id="rId14"/>
    <p:sldLayoutId id="2147484703" r:id="rId15"/>
    <p:sldLayoutId id="2147484705" r:id="rId16"/>
    <p:sldLayoutId id="2147484724" r:id="rId17"/>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4/29/2024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093A113-F82E-2CFA-3F15-51950F4557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3228" y="5969581"/>
            <a:ext cx="495162" cy="648732"/>
          </a:xfrm>
          <a:prstGeom prst="rect">
            <a:avLst/>
          </a:prstGeom>
        </p:spPr>
      </p:pic>
      <p:pic>
        <p:nvPicPr>
          <p:cNvPr id="11" name="Picture 10">
            <a:extLst>
              <a:ext uri="{FF2B5EF4-FFF2-40B4-BE49-F238E27FC236}">
                <a16:creationId xmlns:a16="http://schemas.microsoft.com/office/drawing/2014/main" id="{DB660F4D-A7E7-387F-A5C3-E4F39200510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7272"/>
          <a:stretch/>
        </p:blipFill>
        <p:spPr>
          <a:xfrm>
            <a:off x="396240" y="5918619"/>
            <a:ext cx="567854" cy="699694"/>
          </a:xfrm>
          <a:prstGeom prst="rect">
            <a:avLst/>
          </a:prstGeom>
        </p:spPr>
      </p:pic>
      <p:sp>
        <p:nvSpPr>
          <p:cNvPr id="12" name="Rectangle: Rounded Corners 11">
            <a:extLst>
              <a:ext uri="{FF2B5EF4-FFF2-40B4-BE49-F238E27FC236}">
                <a16:creationId xmlns:a16="http://schemas.microsoft.com/office/drawing/2014/main" id="{84A38671-EAEE-3A40-DD92-A6E023D15B62}"/>
              </a:ext>
            </a:extLst>
          </p:cNvPr>
          <p:cNvSpPr/>
          <p:nvPr userDrawn="1"/>
        </p:nvSpPr>
        <p:spPr>
          <a:xfrm>
            <a:off x="1043940" y="6528650"/>
            <a:ext cx="10104120" cy="27432"/>
          </a:xfrm>
          <a:prstGeom prst="roundRect">
            <a:avLst>
              <a:gd name="adj" fmla="val 46079"/>
            </a:avLst>
          </a:prstGeom>
          <a:solidFill>
            <a:srgbClr val="ABBE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Logo&#10;&#10;Description automatically generated">
            <a:extLst>
              <a:ext uri="{FF2B5EF4-FFF2-40B4-BE49-F238E27FC236}">
                <a16:creationId xmlns:a16="http://schemas.microsoft.com/office/drawing/2014/main" id="{6FD576A0-7891-16BC-16CE-4B1F8B1DE6D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68009" y="6040657"/>
            <a:ext cx="1655982" cy="506579"/>
          </a:xfrm>
          <a:prstGeom prst="rect">
            <a:avLst/>
          </a:prstGeom>
        </p:spPr>
      </p:pic>
    </p:spTree>
    <p:extLst>
      <p:ext uri="{BB962C8B-B14F-4D97-AF65-F5344CB8AC3E}">
        <p14:creationId xmlns:p14="http://schemas.microsoft.com/office/powerpoint/2010/main" val="4125942029"/>
      </p:ext>
    </p:extLst>
  </p:cSld>
  <p:clrMap bg1="lt1" tx1="dk1" bg2="lt2" tx2="dk2" accent1="accent1" accent2="accent2" accent3="accent3" accent4="accent4" accent5="accent5" accent6="accent6" hlink="hlink" folHlink="folHlink"/>
  <p:sldLayoutIdLst>
    <p:sldLayoutId id="2147484719" r:id="rId1"/>
  </p:sldLayoutIdLst>
  <p:transition spd="med">
    <p:strips dir="rd"/>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hyperlink" Target="https://www.linkedin.com/company/generations-united/" TargetMode="External"/><Relationship Id="rId3" Type="http://schemas.openxmlformats.org/officeDocument/2006/relationships/image" Target="../media/image32.jpeg"/><Relationship Id="rId7" Type="http://schemas.openxmlformats.org/officeDocument/2006/relationships/hyperlink" Target="https://www.facebook.com/generationsunited"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www.instagram.com/gensunited/" TargetMode="External"/><Relationship Id="rId5" Type="http://schemas.openxmlformats.org/officeDocument/2006/relationships/hyperlink" Target="https://twitter.com/GensUnited" TargetMode="External"/><Relationship Id="rId4" Type="http://schemas.openxmlformats.org/officeDocument/2006/relationships/image" Target="../media/image33.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gu.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0.tiff"/><Relationship Id="rId4" Type="http://schemas.openxmlformats.org/officeDocument/2006/relationships/hyperlink" Target="https://aese.psu.edu/outreach/intergeneration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tiff"/><Relationship Id="rId4" Type="http://schemas.openxmlformats.org/officeDocument/2006/relationships/hyperlink" Target="https://aese.psu.edu/outreach/intergeneration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D1131-4E79-5C1B-FC48-9A9BB9FB913C}"/>
              </a:ext>
            </a:extLst>
          </p:cNvPr>
          <p:cNvSpPr txBox="1"/>
          <p:nvPr/>
        </p:nvSpPr>
        <p:spPr>
          <a:xfrm>
            <a:off x="633999" y="4550229"/>
            <a:ext cx="10909073" cy="1057655"/>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6000" spc="-50" dirty="0">
                <a:solidFill>
                  <a:schemeClr val="tx1">
                    <a:lumMod val="85000"/>
                    <a:lumOff val="15000"/>
                  </a:schemeClr>
                </a:solidFill>
                <a:latin typeface="+mj-lt"/>
                <a:ea typeface="+mj-ea"/>
                <a:cs typeface="+mj-cs"/>
              </a:rPr>
              <a:t>Ilonka Walker </a:t>
            </a:r>
          </a:p>
        </p:txBody>
      </p:sp>
      <p:pic>
        <p:nvPicPr>
          <p:cNvPr id="1026" name="Picture 2" descr="Logo, company name&#10;&#10;Description automatically generated">
            <a:extLst>
              <a:ext uri="{FF2B5EF4-FFF2-40B4-BE49-F238E27FC236}">
                <a16:creationId xmlns:a16="http://schemas.microsoft.com/office/drawing/2014/main" id="{BFC849E7-2888-A23A-1EDA-9BD76BF471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8457" y="661851"/>
            <a:ext cx="9006840" cy="360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1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B168DA-1667-3F65-3916-F966F658D61A}"/>
              </a:ext>
            </a:extLst>
          </p:cNvPr>
          <p:cNvSpPr txBox="1">
            <a:spLocks/>
          </p:cNvSpPr>
          <p:nvPr/>
        </p:nvSpPr>
        <p:spPr>
          <a:xfrm>
            <a:off x="4974771" y="634946"/>
            <a:ext cx="6574972" cy="145075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5000"/>
              </a:lnSpc>
              <a:spcAft>
                <a:spcPts val="600"/>
              </a:spcAft>
            </a:pPr>
            <a:r>
              <a:rPr lang="en-US" sz="4800" b="1" i="1" kern="1200" spc="-50" baseline="0" dirty="0">
                <a:solidFill>
                  <a:schemeClr val="tx1">
                    <a:lumMod val="75000"/>
                    <a:lumOff val="25000"/>
                  </a:schemeClr>
                </a:solidFill>
                <a:latin typeface="+mj-lt"/>
                <a:ea typeface="+mj-ea"/>
                <a:cs typeface="+mj-cs"/>
              </a:rPr>
              <a:t>Benefits</a:t>
            </a:r>
            <a:endParaRPr lang="en-US" sz="4800" i="1" kern="1200" spc="-50" baseline="0" dirty="0">
              <a:solidFill>
                <a:schemeClr val="tx1">
                  <a:lumMod val="75000"/>
                  <a:lumOff val="25000"/>
                </a:schemeClr>
              </a:solidFill>
              <a:latin typeface="+mj-lt"/>
              <a:ea typeface="+mj-ea"/>
              <a:cs typeface="+mj-cs"/>
            </a:endParaRPr>
          </a:p>
        </p:txBody>
      </p:sp>
      <p:pic>
        <p:nvPicPr>
          <p:cNvPr id="6" name="Content Placeholder 4" descr="GTAgnes Harms on Slide (4).jpg">
            <a:extLst>
              <a:ext uri="{FF2B5EF4-FFF2-40B4-BE49-F238E27FC236}">
                <a16:creationId xmlns:a16="http://schemas.microsoft.com/office/drawing/2014/main" id="{77E46F51-D541-55C8-B602-B22829708EFE}"/>
              </a:ext>
            </a:extLst>
          </p:cNvPr>
          <p:cNvPicPr>
            <a:picLocks noChangeAspect="1"/>
          </p:cNvPicPr>
          <p:nvPr/>
        </p:nvPicPr>
        <p:blipFill rotWithShape="1">
          <a:blip r:embed="rId3"/>
          <a:srcRect r="2" b="24296"/>
          <a:stretch/>
        </p:blipFill>
        <p:spPr>
          <a:xfrm>
            <a:off x="633999" y="640081"/>
            <a:ext cx="4001315" cy="5314406"/>
          </a:xfrm>
          <a:prstGeom prst="rect">
            <a:avLst/>
          </a:prstGeom>
        </p:spPr>
      </p:pic>
      <p:sp>
        <p:nvSpPr>
          <p:cNvPr id="13" name="Content Placeholder 2">
            <a:extLst>
              <a:ext uri="{FF2B5EF4-FFF2-40B4-BE49-F238E27FC236}">
                <a16:creationId xmlns:a16="http://schemas.microsoft.com/office/drawing/2014/main" id="{69351EAB-3D6B-759F-44D1-C52EC7F504A3}"/>
              </a:ext>
            </a:extLst>
          </p:cNvPr>
          <p:cNvSpPr txBox="1">
            <a:spLocks/>
          </p:cNvSpPr>
          <p:nvPr/>
        </p:nvSpPr>
        <p:spPr>
          <a:xfrm>
            <a:off x="4974769" y="2198914"/>
            <a:ext cx="6868888" cy="3670180"/>
          </a:xfrm>
          <a:prstGeom prst="rect">
            <a:avLst/>
          </a:prstGeom>
        </p:spPr>
        <p:txBody>
          <a:bodyPr vert="horz" lIns="0" tIns="45720" rIns="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000"/>
              </a:spcBef>
              <a:buClr>
                <a:schemeClr val="accent1"/>
              </a:buClr>
              <a:buFont typeface="Calibri" panose="020F0502020204030204" pitchFamily="34" charset="0"/>
            </a:pPr>
            <a:r>
              <a:rPr lang="en-US" sz="2700" dirty="0">
                <a:solidFill>
                  <a:schemeClr val="tx1">
                    <a:lumMod val="75000"/>
                    <a:lumOff val="25000"/>
                  </a:schemeClr>
                </a:solidFill>
              </a:rPr>
              <a:t>Reduce age-segregation &amp; ageism</a:t>
            </a:r>
          </a:p>
          <a:p>
            <a:pPr>
              <a:lnSpc>
                <a:spcPct val="90000"/>
              </a:lnSpc>
              <a:spcBef>
                <a:spcPts val="1000"/>
              </a:spcBef>
              <a:buClr>
                <a:schemeClr val="accent1"/>
              </a:buClr>
              <a:buFont typeface="Calibri" panose="020F0502020204030204" pitchFamily="34" charset="0"/>
            </a:pPr>
            <a:r>
              <a:rPr lang="en-US" sz="2700" dirty="0">
                <a:solidFill>
                  <a:schemeClr val="tx1">
                    <a:lumMod val="75000"/>
                    <a:lumOff val="25000"/>
                  </a:schemeClr>
                </a:solidFill>
              </a:rPr>
              <a:t>Improve health, mental health, well-being &amp; self-esteem</a:t>
            </a:r>
          </a:p>
          <a:p>
            <a:pPr>
              <a:lnSpc>
                <a:spcPct val="90000"/>
              </a:lnSpc>
              <a:spcBef>
                <a:spcPts val="1000"/>
              </a:spcBef>
              <a:buClr>
                <a:schemeClr val="accent1"/>
              </a:buClr>
              <a:buFont typeface="Calibri" panose="020F0502020204030204" pitchFamily="34" charset="0"/>
            </a:pPr>
            <a:r>
              <a:rPr lang="en-US" sz="2700" dirty="0">
                <a:solidFill>
                  <a:schemeClr val="tx1">
                    <a:lumMod val="75000"/>
                    <a:lumOff val="25000"/>
                  </a:schemeClr>
                </a:solidFill>
              </a:rPr>
              <a:t>Decrease social isolation, depression &amp; loneliness</a:t>
            </a:r>
          </a:p>
          <a:p>
            <a:pPr>
              <a:lnSpc>
                <a:spcPct val="90000"/>
              </a:lnSpc>
              <a:spcBef>
                <a:spcPts val="1000"/>
              </a:spcBef>
              <a:buClr>
                <a:schemeClr val="accent1"/>
              </a:buClr>
              <a:buFont typeface="Calibri" panose="020F0502020204030204" pitchFamily="34" charset="0"/>
            </a:pPr>
            <a:r>
              <a:rPr lang="en-US" sz="2700" dirty="0">
                <a:solidFill>
                  <a:schemeClr val="tx1">
                    <a:lumMod val="75000"/>
                    <a:lumOff val="25000"/>
                  </a:schemeClr>
                </a:solidFill>
              </a:rPr>
              <a:t>Create additional supports for aging in place</a:t>
            </a:r>
          </a:p>
        </p:txBody>
      </p:sp>
    </p:spTree>
    <p:extLst>
      <p:ext uri="{BB962C8B-B14F-4D97-AF65-F5344CB8AC3E}">
        <p14:creationId xmlns:p14="http://schemas.microsoft.com/office/powerpoint/2010/main" val="242296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B168DA-1667-3F65-3916-F966F658D61A}"/>
              </a:ext>
            </a:extLst>
          </p:cNvPr>
          <p:cNvSpPr txBox="1">
            <a:spLocks/>
          </p:cNvSpPr>
          <p:nvPr/>
        </p:nvSpPr>
        <p:spPr>
          <a:xfrm>
            <a:off x="4974771" y="634946"/>
            <a:ext cx="6574972" cy="145075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5000"/>
              </a:lnSpc>
              <a:spcAft>
                <a:spcPts val="600"/>
              </a:spcAft>
            </a:pPr>
            <a:r>
              <a:rPr lang="en-US" sz="4800" b="1" i="1" kern="1200" spc="-50" baseline="0" dirty="0">
                <a:solidFill>
                  <a:schemeClr val="tx1">
                    <a:lumMod val="75000"/>
                    <a:lumOff val="25000"/>
                  </a:schemeClr>
                </a:solidFill>
                <a:latin typeface="+mj-lt"/>
                <a:ea typeface="+mj-ea"/>
                <a:cs typeface="+mj-cs"/>
              </a:rPr>
              <a:t>Benefits</a:t>
            </a:r>
            <a:endParaRPr lang="en-US" sz="4800" i="1" kern="1200" spc="-50" baseline="0" dirty="0">
              <a:solidFill>
                <a:schemeClr val="tx1">
                  <a:lumMod val="75000"/>
                  <a:lumOff val="25000"/>
                </a:schemeClr>
              </a:solidFill>
              <a:latin typeface="+mj-lt"/>
              <a:ea typeface="+mj-ea"/>
              <a:cs typeface="+mj-cs"/>
            </a:endParaRPr>
          </a:p>
        </p:txBody>
      </p:sp>
      <p:pic>
        <p:nvPicPr>
          <p:cNvPr id="4098" name="Picture 2" descr="A person sitting at a table&#10;&#10;Description automatically generated">
            <a:extLst>
              <a:ext uri="{FF2B5EF4-FFF2-40B4-BE49-F238E27FC236}">
                <a16:creationId xmlns:a16="http://schemas.microsoft.com/office/drawing/2014/main" id="{65643EFD-7666-06D6-49E1-5655E8F2E8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50" r="32793" b="-1"/>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9351EAB-3D6B-759F-44D1-C52EC7F504A3}"/>
              </a:ext>
            </a:extLst>
          </p:cNvPr>
          <p:cNvSpPr txBox="1">
            <a:spLocks/>
          </p:cNvSpPr>
          <p:nvPr/>
        </p:nvSpPr>
        <p:spPr>
          <a:xfrm>
            <a:off x="4974769" y="2198914"/>
            <a:ext cx="6823221" cy="3670180"/>
          </a:xfrm>
          <a:prstGeom prst="rect">
            <a:avLst/>
          </a:prstGeom>
        </p:spPr>
        <p:txBody>
          <a:bodyPr vert="horz" lIns="0" tIns="45720" rIns="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000"/>
              </a:spcBef>
              <a:buClr>
                <a:schemeClr val="accent1"/>
              </a:buClr>
              <a:buFont typeface="Calibri" panose="020F0502020204030204" pitchFamily="34" charset="0"/>
            </a:pPr>
            <a:r>
              <a:rPr lang="en-US" sz="2700" dirty="0">
                <a:solidFill>
                  <a:schemeClr val="tx1">
                    <a:lumMod val="75000"/>
                    <a:lumOff val="25000"/>
                  </a:schemeClr>
                </a:solidFill>
              </a:rPr>
              <a:t>Create a vehicle to bring generations together</a:t>
            </a:r>
          </a:p>
          <a:p>
            <a:pPr>
              <a:lnSpc>
                <a:spcPct val="90000"/>
              </a:lnSpc>
              <a:spcBef>
                <a:spcPts val="1000"/>
              </a:spcBef>
              <a:buClr>
                <a:schemeClr val="accent1"/>
              </a:buClr>
              <a:buFont typeface="Calibri" panose="020F0502020204030204" pitchFamily="34" charset="0"/>
            </a:pPr>
            <a:r>
              <a:rPr lang="en-US" sz="2700" dirty="0">
                <a:solidFill>
                  <a:schemeClr val="tx1">
                    <a:lumMod val="75000"/>
                    <a:lumOff val="25000"/>
                  </a:schemeClr>
                </a:solidFill>
              </a:rPr>
              <a:t>Improve community infrastructure &amp; facilities (e.g. gathering spaces, parks, gardens, theatre, art) while saving dollars</a:t>
            </a:r>
          </a:p>
          <a:p>
            <a:pPr>
              <a:lnSpc>
                <a:spcPct val="90000"/>
              </a:lnSpc>
              <a:spcBef>
                <a:spcPts val="1000"/>
              </a:spcBef>
              <a:buClr>
                <a:schemeClr val="accent1"/>
              </a:buClr>
              <a:buFont typeface="Calibri" panose="020F0502020204030204" pitchFamily="34" charset="0"/>
            </a:pPr>
            <a:r>
              <a:rPr lang="en-US" sz="2700" dirty="0">
                <a:solidFill>
                  <a:schemeClr val="tx1">
                    <a:lumMod val="75000"/>
                    <a:lumOff val="25000"/>
                  </a:schemeClr>
                </a:solidFill>
              </a:rPr>
              <a:t>Increase social, recreational, &amp; volunteer opportunities that build a sense of community </a:t>
            </a:r>
          </a:p>
        </p:txBody>
      </p:sp>
      <p:pic>
        <p:nvPicPr>
          <p:cNvPr id="8" name="Picture 5" descr="Logo, company name&#10;&#10;Description automatically generated">
            <a:extLst>
              <a:ext uri="{FF2B5EF4-FFF2-40B4-BE49-F238E27FC236}">
                <a16:creationId xmlns:a16="http://schemas.microsoft.com/office/drawing/2014/main" id="{CF3B3D21-5FA5-71A6-EDA2-E4874C85ABC9}"/>
              </a:ext>
            </a:extLst>
          </p:cNvPr>
          <p:cNvPicPr>
            <a:picLocks noChangeAspect="1"/>
          </p:cNvPicPr>
          <p:nvPr/>
        </p:nvPicPr>
        <p:blipFill>
          <a:blip r:embed="rId4"/>
          <a:stretch>
            <a:fillRect/>
          </a:stretch>
        </p:blipFill>
        <p:spPr>
          <a:xfrm>
            <a:off x="10465214" y="5562341"/>
            <a:ext cx="1114096" cy="440383"/>
          </a:xfrm>
          <a:prstGeom prst="rect">
            <a:avLst/>
          </a:prstGeom>
        </p:spPr>
      </p:pic>
    </p:spTree>
    <p:extLst>
      <p:ext uri="{BB962C8B-B14F-4D97-AF65-F5344CB8AC3E}">
        <p14:creationId xmlns:p14="http://schemas.microsoft.com/office/powerpoint/2010/main" val="40380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steinig\Desktop\53percent.png">
            <a:extLst>
              <a:ext uri="{FF2B5EF4-FFF2-40B4-BE49-F238E27FC236}">
                <a16:creationId xmlns:a16="http://schemas.microsoft.com/office/drawing/2014/main" id="{05682D37-6458-C326-5953-A51D0644C0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14554" y="105104"/>
            <a:ext cx="10565529" cy="59383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company name&#10;&#10;Description automatically generated">
            <a:extLst>
              <a:ext uri="{FF2B5EF4-FFF2-40B4-BE49-F238E27FC236}">
                <a16:creationId xmlns:a16="http://schemas.microsoft.com/office/drawing/2014/main" id="{8A1517F0-86D7-3016-6356-ACFD8A368F6C}"/>
              </a:ext>
            </a:extLst>
          </p:cNvPr>
          <p:cNvPicPr>
            <a:picLocks noChangeAspect="1"/>
          </p:cNvPicPr>
          <p:nvPr/>
        </p:nvPicPr>
        <p:blipFill>
          <a:blip r:embed="rId4"/>
          <a:stretch>
            <a:fillRect/>
          </a:stretch>
        </p:blipFill>
        <p:spPr>
          <a:xfrm>
            <a:off x="10189779" y="5468532"/>
            <a:ext cx="1114096" cy="440383"/>
          </a:xfrm>
          <a:prstGeom prst="rect">
            <a:avLst/>
          </a:prstGeom>
        </p:spPr>
      </p:pic>
    </p:spTree>
    <p:extLst>
      <p:ext uri="{BB962C8B-B14F-4D97-AF65-F5344CB8AC3E}">
        <p14:creationId xmlns:p14="http://schemas.microsoft.com/office/powerpoint/2010/main" val="211576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03C4D3B-670B-E42D-1BD3-BCBD9B5C5D9F}"/>
              </a:ext>
            </a:extLst>
          </p:cNvPr>
          <p:cNvPicPr>
            <a:picLocks noChangeAspect="1"/>
          </p:cNvPicPr>
          <p:nvPr/>
        </p:nvPicPr>
        <p:blipFill rotWithShape="1">
          <a:blip r:embed="rId3"/>
          <a:srcRect l="4669" r="5611" b="4735"/>
          <a:stretch/>
        </p:blipFill>
        <p:spPr>
          <a:xfrm>
            <a:off x="816380" y="230039"/>
            <a:ext cx="10469645" cy="5883040"/>
          </a:xfrm>
          <a:prstGeom prst="rect">
            <a:avLst/>
          </a:prstGeom>
        </p:spPr>
      </p:pic>
      <p:pic>
        <p:nvPicPr>
          <p:cNvPr id="8" name="Picture 5" descr="Logo, company name&#10;&#10;Description automatically generated">
            <a:extLst>
              <a:ext uri="{FF2B5EF4-FFF2-40B4-BE49-F238E27FC236}">
                <a16:creationId xmlns:a16="http://schemas.microsoft.com/office/drawing/2014/main" id="{8A1517F0-86D7-3016-6356-ACFD8A368F6C}"/>
              </a:ext>
            </a:extLst>
          </p:cNvPr>
          <p:cNvPicPr>
            <a:picLocks noChangeAspect="1"/>
          </p:cNvPicPr>
          <p:nvPr/>
        </p:nvPicPr>
        <p:blipFill>
          <a:blip r:embed="rId4"/>
          <a:stretch>
            <a:fillRect/>
          </a:stretch>
        </p:blipFill>
        <p:spPr>
          <a:xfrm>
            <a:off x="10189779" y="5468532"/>
            <a:ext cx="1114096" cy="440383"/>
          </a:xfrm>
          <a:prstGeom prst="rect">
            <a:avLst/>
          </a:prstGeom>
        </p:spPr>
      </p:pic>
    </p:spTree>
    <p:extLst>
      <p:ext uri="{BB962C8B-B14F-4D97-AF65-F5344CB8AC3E}">
        <p14:creationId xmlns:p14="http://schemas.microsoft.com/office/powerpoint/2010/main" val="354006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274D8-DFA2-706C-EC3C-5E9C705AF9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67" t="989" r="3920"/>
          <a:stretch/>
        </p:blipFill>
        <p:spPr>
          <a:xfrm>
            <a:off x="6398172" y="183931"/>
            <a:ext cx="5275113" cy="5938346"/>
          </a:xfrm>
          <a:prstGeom prst="rect">
            <a:avLst/>
          </a:prstGeom>
        </p:spPr>
      </p:pic>
      <p:pic>
        <p:nvPicPr>
          <p:cNvPr id="8" name="Picture 5" descr="Logo, company name&#10;&#10;Description automatically generated">
            <a:extLst>
              <a:ext uri="{FF2B5EF4-FFF2-40B4-BE49-F238E27FC236}">
                <a16:creationId xmlns:a16="http://schemas.microsoft.com/office/drawing/2014/main" id="{8A1517F0-86D7-3016-6356-ACFD8A368F6C}"/>
              </a:ext>
            </a:extLst>
          </p:cNvPr>
          <p:cNvPicPr>
            <a:picLocks noChangeAspect="1"/>
          </p:cNvPicPr>
          <p:nvPr/>
        </p:nvPicPr>
        <p:blipFill>
          <a:blip r:embed="rId4"/>
          <a:stretch>
            <a:fillRect/>
          </a:stretch>
        </p:blipFill>
        <p:spPr>
          <a:xfrm>
            <a:off x="10189779" y="5468532"/>
            <a:ext cx="1114096" cy="440383"/>
          </a:xfrm>
          <a:prstGeom prst="rect">
            <a:avLst/>
          </a:prstGeom>
        </p:spPr>
      </p:pic>
      <p:pic>
        <p:nvPicPr>
          <p:cNvPr id="6" name="Picture 5" descr="Text&#10;&#10;Description automatically generated">
            <a:extLst>
              <a:ext uri="{FF2B5EF4-FFF2-40B4-BE49-F238E27FC236}">
                <a16:creationId xmlns:a16="http://schemas.microsoft.com/office/drawing/2014/main" id="{068A3B5B-ACF6-8B47-6E3B-E3BD3646AE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913242"/>
            <a:ext cx="8289551" cy="2556266"/>
          </a:xfrm>
          <a:prstGeom prst="rect">
            <a:avLst/>
          </a:prstGeom>
        </p:spPr>
      </p:pic>
    </p:spTree>
    <p:extLst>
      <p:ext uri="{BB962C8B-B14F-4D97-AF65-F5344CB8AC3E}">
        <p14:creationId xmlns:p14="http://schemas.microsoft.com/office/powerpoint/2010/main" val="420426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037E643-1B6D-0107-C182-9F599951618E}"/>
              </a:ext>
            </a:extLst>
          </p:cNvPr>
          <p:cNvPicPr>
            <a:picLocks noChangeAspect="1"/>
          </p:cNvPicPr>
          <p:nvPr/>
        </p:nvPicPr>
        <p:blipFill>
          <a:blip r:embed="rId3"/>
          <a:stretch>
            <a:fillRect/>
          </a:stretch>
        </p:blipFill>
        <p:spPr>
          <a:xfrm>
            <a:off x="789931" y="223053"/>
            <a:ext cx="10612138" cy="5741859"/>
          </a:xfrm>
          <a:prstGeom prst="rect">
            <a:avLst/>
          </a:prstGeom>
        </p:spPr>
      </p:pic>
      <p:pic>
        <p:nvPicPr>
          <p:cNvPr id="8" name="Picture 5" descr="Logo, company name&#10;&#10;Description automatically generated">
            <a:extLst>
              <a:ext uri="{FF2B5EF4-FFF2-40B4-BE49-F238E27FC236}">
                <a16:creationId xmlns:a16="http://schemas.microsoft.com/office/drawing/2014/main" id="{8A1517F0-86D7-3016-6356-ACFD8A368F6C}"/>
              </a:ext>
            </a:extLst>
          </p:cNvPr>
          <p:cNvPicPr>
            <a:picLocks noChangeAspect="1"/>
          </p:cNvPicPr>
          <p:nvPr/>
        </p:nvPicPr>
        <p:blipFill>
          <a:blip r:embed="rId4"/>
          <a:stretch>
            <a:fillRect/>
          </a:stretch>
        </p:blipFill>
        <p:spPr>
          <a:xfrm>
            <a:off x="10202918" y="5415981"/>
            <a:ext cx="1114096" cy="440383"/>
          </a:xfrm>
          <a:prstGeom prst="rect">
            <a:avLst/>
          </a:prstGeom>
        </p:spPr>
      </p:pic>
    </p:spTree>
    <p:extLst>
      <p:ext uri="{BB962C8B-B14F-4D97-AF65-F5344CB8AC3E}">
        <p14:creationId xmlns:p14="http://schemas.microsoft.com/office/powerpoint/2010/main" val="36251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CB21E-1DBD-AA3F-DFD6-AF705157CFB1}"/>
              </a:ext>
            </a:extLst>
          </p:cNvPr>
          <p:cNvSpPr>
            <a:spLocks noGrp="1"/>
          </p:cNvSpPr>
          <p:nvPr>
            <p:ph type="title"/>
          </p:nvPr>
        </p:nvSpPr>
        <p:spPr>
          <a:xfrm>
            <a:off x="6411685" y="634946"/>
            <a:ext cx="5127171" cy="1450757"/>
          </a:xfrm>
        </p:spPr>
        <p:txBody>
          <a:bodyPr>
            <a:normAutofit/>
          </a:bodyPr>
          <a:lstStyle/>
          <a:p>
            <a:r>
              <a:rPr lang="en-US"/>
              <a:t>Next steps </a:t>
            </a:r>
            <a:endParaRPr lang="en-US" dirty="0"/>
          </a:p>
        </p:txBody>
      </p:sp>
      <p:pic>
        <p:nvPicPr>
          <p:cNvPr id="24" name="Graphic 23" descr="Suburban scene">
            <a:extLst>
              <a:ext uri="{FF2B5EF4-FFF2-40B4-BE49-F238E27FC236}">
                <a16:creationId xmlns:a16="http://schemas.microsoft.com/office/drawing/2014/main" id="{9D903807-2FE3-8B3B-2754-34BB6A4AA7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25" name="Straight Connector 24">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A5BFA802-1941-A652-40A5-580A2C0176E8}"/>
              </a:ext>
            </a:extLst>
          </p:cNvPr>
          <p:cNvSpPr>
            <a:spLocks noGrp="1"/>
          </p:cNvSpPr>
          <p:nvPr>
            <p:ph idx="1"/>
          </p:nvPr>
        </p:nvSpPr>
        <p:spPr>
          <a:xfrm>
            <a:off x="6411684" y="2198913"/>
            <a:ext cx="5464630" cy="3842657"/>
          </a:xfrm>
        </p:spPr>
        <p:txBody>
          <a:bodyPr>
            <a:normAutofit/>
          </a:bodyPr>
          <a:lstStyle/>
          <a:p>
            <a:pPr>
              <a:buFont typeface="Wingdings" panose="05000000000000000000" pitchFamily="2" charset="2"/>
              <a:buChar char="§"/>
            </a:pPr>
            <a:r>
              <a:rPr lang="en-US" sz="2400" dirty="0"/>
              <a:t>We are in the process of creating an Intergenerational Housing Blueprint that is expected to be released in June. </a:t>
            </a:r>
          </a:p>
          <a:p>
            <a:pPr>
              <a:buFont typeface="Wingdings" panose="05000000000000000000" pitchFamily="2" charset="2"/>
              <a:buChar char="§"/>
            </a:pPr>
            <a:r>
              <a:rPr lang="en-US" sz="2400" dirty="0"/>
              <a:t>  </a:t>
            </a:r>
            <a:r>
              <a:rPr lang="en-US" sz="2400" b="1" dirty="0"/>
              <a:t>The blueprint will address</a:t>
            </a:r>
          </a:p>
          <a:p>
            <a:pPr rtl="0" fontAlgn="base">
              <a:buFont typeface="Arial" panose="020B0604020202020204" pitchFamily="34" charset="0"/>
              <a:buChar char="•"/>
            </a:pPr>
            <a:r>
              <a:rPr lang="en-US" sz="2400" i="0" dirty="0">
                <a:effectLst/>
              </a:rPr>
              <a:t>The critical need</a:t>
            </a:r>
          </a:p>
          <a:p>
            <a:pPr rtl="0" fontAlgn="base">
              <a:buFont typeface="Arial" panose="020B0604020202020204" pitchFamily="34" charset="0"/>
              <a:buChar char="•"/>
            </a:pPr>
            <a:r>
              <a:rPr lang="en-US" sz="2400" i="0" dirty="0">
                <a:effectLst/>
              </a:rPr>
              <a:t>Housing Models </a:t>
            </a:r>
          </a:p>
          <a:p>
            <a:pPr rtl="0" fontAlgn="base">
              <a:buFont typeface="Arial" panose="020B0604020202020204" pitchFamily="34" charset="0"/>
              <a:buChar char="•"/>
            </a:pPr>
            <a:r>
              <a:rPr lang="en-US" sz="2400" i="0" dirty="0">
                <a:effectLst/>
              </a:rPr>
              <a:t>Recommendations </a:t>
            </a:r>
          </a:p>
          <a:p>
            <a:pPr rtl="0" fontAlgn="base">
              <a:buFont typeface="Arial" panose="020B0604020202020204" pitchFamily="34" charset="0"/>
              <a:buChar char="•"/>
            </a:pPr>
            <a:r>
              <a:rPr lang="en-US" sz="2400" i="0" dirty="0">
                <a:effectLst/>
              </a:rPr>
              <a:t>Action Steps and Strategies </a:t>
            </a:r>
            <a:r>
              <a:rPr lang="en-US" i="0" dirty="0">
                <a:effectLst/>
              </a:rPr>
              <a:t> </a:t>
            </a:r>
            <a:endParaRPr lang="en-US" dirty="0"/>
          </a:p>
          <a:p>
            <a:pPr rtl="0" fontAlgn="base">
              <a:buFont typeface="Arial" panose="020B0604020202020204" pitchFamily="34" charset="0"/>
              <a:buChar char="•"/>
            </a:pPr>
            <a:endParaRPr lang="en-US" b="0" i="0" dirty="0">
              <a:effectLst/>
              <a:latin typeface="+mn-lt"/>
            </a:endParaRPr>
          </a:p>
        </p:txBody>
      </p:sp>
      <p:sp>
        <p:nvSpPr>
          <p:cNvPr id="27" name="Rectangle 26">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3048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ather and son using laptop">
            <a:extLst>
              <a:ext uri="{FF2B5EF4-FFF2-40B4-BE49-F238E27FC236}">
                <a16:creationId xmlns:a16="http://schemas.microsoft.com/office/drawing/2014/main" id="{9E684BF4-F58A-0035-B10C-FA3F656C1D91}"/>
              </a:ext>
            </a:extLst>
          </p:cNvPr>
          <p:cNvPicPr>
            <a:picLocks noChangeAspect="1"/>
          </p:cNvPicPr>
          <p:nvPr/>
        </p:nvPicPr>
        <p:blipFill rotWithShape="1">
          <a:blip r:embed="rId3"/>
          <a:srcRect t="15605"/>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FFE7F0F6-092C-B0A3-C537-48B70C7752C0}"/>
              </a:ext>
            </a:extLst>
          </p:cNvPr>
          <p:cNvSpPr/>
          <p:nvPr/>
        </p:nvSpPr>
        <p:spPr>
          <a:xfrm>
            <a:off x="0" y="0"/>
            <a:ext cx="12192000" cy="6889543"/>
          </a:xfrm>
          <a:prstGeom prst="rect">
            <a:avLst/>
          </a:prstGeom>
          <a:solidFill>
            <a:srgbClr val="64336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 name="Title 14"/>
          <p:cNvSpPr>
            <a:spLocks noGrp="1"/>
          </p:cNvSpPr>
          <p:nvPr>
            <p:ph type="title"/>
          </p:nvPr>
        </p:nvSpPr>
        <p:spPr>
          <a:xfrm>
            <a:off x="381000" y="381000"/>
            <a:ext cx="5299971" cy="756125"/>
          </a:xfrm>
        </p:spPr>
        <p:txBody>
          <a:bodyPr>
            <a:normAutofit/>
          </a:bodyPr>
          <a:lstStyle/>
          <a:p>
            <a:r>
              <a:rPr lang="en-US" sz="4000" b="1" dirty="0">
                <a:solidFill>
                  <a:schemeClr val="bg1"/>
                </a:solidFill>
                <a:latin typeface="Montserrat" panose="00000500000000000000" pitchFamily="2" charset="0"/>
              </a:rPr>
              <a:t>Stay Connected</a:t>
            </a:r>
          </a:p>
        </p:txBody>
      </p:sp>
      <p:sp>
        <p:nvSpPr>
          <p:cNvPr id="9" name="Text Placeholder 8"/>
          <p:cNvSpPr>
            <a:spLocks noGrp="1"/>
          </p:cNvSpPr>
          <p:nvPr>
            <p:ph type="body" sz="half" idx="2"/>
          </p:nvPr>
        </p:nvSpPr>
        <p:spPr>
          <a:xfrm>
            <a:off x="381000" y="1653339"/>
            <a:ext cx="6899365" cy="627017"/>
          </a:xfrm>
        </p:spPr>
        <p:txBody>
          <a:bodyPr anchor="t" anchorCtr="0">
            <a:noAutofit/>
          </a:bodyPr>
          <a:lstStyle/>
          <a:p>
            <a:r>
              <a:rPr lang="en-US" sz="2800" dirty="0">
                <a:solidFill>
                  <a:schemeClr val="bg1"/>
                </a:solidFill>
                <a:latin typeface="Montserrat" panose="00000500000000000000" pitchFamily="2" charset="0"/>
              </a:rPr>
              <a:t>Sign up for Generations This Week</a:t>
            </a:r>
          </a:p>
          <a:p>
            <a:pPr marL="342900" indent="-342900" algn="l">
              <a:buFont typeface="Arial" panose="020B0604020202020204" pitchFamily="34" charset="0"/>
              <a:buChar char="•"/>
            </a:pPr>
            <a:endParaRPr lang="en-US" sz="2000" dirty="0">
              <a:solidFill>
                <a:schemeClr val="tx1"/>
              </a:solidFill>
              <a:latin typeface="+mj-lt"/>
            </a:endParaRP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endParaRPr lang="en-US" sz="2000" dirty="0">
              <a:solidFill>
                <a:schemeClr val="tx1"/>
              </a:solidFill>
              <a:latin typeface="+mj-lt"/>
            </a:endParaRPr>
          </a:p>
          <a:p>
            <a:pPr marL="342900" indent="-342900" algn="l">
              <a:buFont typeface="Arial" panose="020B0604020202020204" pitchFamily="34" charset="0"/>
              <a:buChar char="•"/>
            </a:pPr>
            <a:endParaRPr lang="en-US" sz="2800" dirty="0">
              <a:solidFill>
                <a:schemeClr val="tx1"/>
              </a:solidFill>
            </a:endParaRPr>
          </a:p>
          <a:p>
            <a:pPr marL="342900" indent="-342900" algn="l">
              <a:buFont typeface="Arial" panose="020B0604020202020204" pitchFamily="34" charset="0"/>
              <a:buChar char="•"/>
            </a:pPr>
            <a:endParaRPr lang="en-US" sz="2000" dirty="0">
              <a:solidFill>
                <a:schemeClr val="tx1"/>
              </a:solidFill>
              <a:latin typeface="+mj-lt"/>
            </a:endParaRPr>
          </a:p>
          <a:p>
            <a:br>
              <a:rPr lang="en-US" sz="2000" dirty="0">
                <a:solidFill>
                  <a:schemeClr val="tx1"/>
                </a:solidFill>
              </a:rPr>
            </a:br>
            <a:endParaRPr lang="en-US" sz="2000" b="1" i="1" dirty="0">
              <a:solidFill>
                <a:schemeClr val="tx1"/>
              </a:solidFill>
            </a:endParaRPr>
          </a:p>
          <a:p>
            <a:endParaRPr lang="en-US" sz="1600" dirty="0">
              <a:solidFill>
                <a:schemeClr val="bg1"/>
              </a:solidFill>
            </a:endParaRPr>
          </a:p>
        </p:txBody>
      </p:sp>
      <p:pic>
        <p:nvPicPr>
          <p:cNvPr id="5" name="Picture 4" descr="A qr code with black squares&#10;&#10;Description automatically generated with low confidence">
            <a:extLst>
              <a:ext uri="{FF2B5EF4-FFF2-40B4-BE49-F238E27FC236}">
                <a16:creationId xmlns:a16="http://schemas.microsoft.com/office/drawing/2014/main" id="{3DA1D46F-D190-775B-55C8-0E1F4DAA243F}"/>
              </a:ext>
            </a:extLst>
          </p:cNvPr>
          <p:cNvPicPr>
            <a:picLocks noChangeAspect="1"/>
          </p:cNvPicPr>
          <p:nvPr/>
        </p:nvPicPr>
        <p:blipFill>
          <a:blip r:embed="rId4"/>
          <a:stretch>
            <a:fillRect/>
          </a:stretch>
        </p:blipFill>
        <p:spPr>
          <a:xfrm>
            <a:off x="498042" y="2796570"/>
            <a:ext cx="3090403" cy="3090403"/>
          </a:xfrm>
          <a:prstGeom prst="rect">
            <a:avLst/>
          </a:prstGeom>
        </p:spPr>
      </p:pic>
      <p:sp>
        <p:nvSpPr>
          <p:cNvPr id="7" name="TextBox 6">
            <a:extLst>
              <a:ext uri="{FF2B5EF4-FFF2-40B4-BE49-F238E27FC236}">
                <a16:creationId xmlns:a16="http://schemas.microsoft.com/office/drawing/2014/main" id="{79DA5190-9855-A864-E611-913F762ADFC7}"/>
              </a:ext>
            </a:extLst>
          </p:cNvPr>
          <p:cNvSpPr txBox="1"/>
          <p:nvPr/>
        </p:nvSpPr>
        <p:spPr>
          <a:xfrm>
            <a:off x="5767399" y="3749032"/>
            <a:ext cx="5683451" cy="2244717"/>
          </a:xfrm>
          <a:prstGeom prst="rect">
            <a:avLst/>
          </a:prstGeom>
          <a:noFill/>
        </p:spPr>
        <p:txBody>
          <a:bodyPr wrap="square">
            <a:spAutoFit/>
          </a:bodyPr>
          <a:lstStyle/>
          <a:p>
            <a:pPr algn="l"/>
            <a:r>
              <a:rPr lang="en-US" sz="2800" b="1" dirty="0">
                <a:solidFill>
                  <a:schemeClr val="bg1"/>
                </a:solidFill>
                <a:latin typeface="Montserrat" panose="00000500000000000000" pitchFamily="2" charset="0"/>
              </a:rPr>
              <a:t>Connect via social media</a:t>
            </a:r>
            <a:endParaRPr lang="en-US" sz="2800" b="1" i="0" dirty="0">
              <a:solidFill>
                <a:schemeClr val="bg1"/>
              </a:solidFill>
              <a:effectLst/>
              <a:latin typeface="Montserrat" panose="00000500000000000000" pitchFamily="2"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hlinkClick r:id="rId5">
                  <a:extLst>
                    <a:ext uri="{A12FA001-AC4F-418D-AE19-62706E023703}">
                      <ahyp:hlinkClr xmlns:ahyp="http://schemas.microsoft.com/office/drawing/2018/hyperlinkcolor" val="tx"/>
                    </a:ext>
                  </a:extLst>
                </a:hlinkClick>
              </a:rPr>
              <a:t>Twitter</a:t>
            </a:r>
            <a:r>
              <a:rPr kumimoji="0" lang="en-US" sz="22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 @GensUnited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hlinkClick r:id="rId6">
                  <a:extLst>
                    <a:ext uri="{A12FA001-AC4F-418D-AE19-62706E023703}">
                      <ahyp:hlinkClr xmlns:ahyp="http://schemas.microsoft.com/office/drawing/2018/hyperlinkcolor" val="tx"/>
                    </a:ext>
                  </a:extLst>
                </a:hlinkClick>
              </a:rPr>
              <a:t>Instagram</a:t>
            </a:r>
            <a:r>
              <a:rPr kumimoji="0" lang="en-US" sz="22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 @GensUnited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hlinkClick r:id="rId7">
                  <a:extLst>
                    <a:ext uri="{A12FA001-AC4F-418D-AE19-62706E023703}">
                      <ahyp:hlinkClr xmlns:ahyp="http://schemas.microsoft.com/office/drawing/2018/hyperlinkcolor" val="tx"/>
                    </a:ext>
                  </a:extLst>
                </a:hlinkClick>
              </a:rPr>
              <a:t>Facebook</a:t>
            </a:r>
            <a:r>
              <a:rPr kumimoji="0" lang="en-US" sz="22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 @GenerationsUnited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hlinkClick r:id="rId8">
                  <a:extLst>
                    <a:ext uri="{A12FA001-AC4F-418D-AE19-62706E023703}">
                      <ahyp:hlinkClr xmlns:ahyp="http://schemas.microsoft.com/office/drawing/2018/hyperlinkcolor" val="tx"/>
                    </a:ext>
                  </a:extLst>
                </a:hlinkClick>
              </a:rPr>
              <a:t>LinkedIn</a:t>
            </a:r>
            <a:endParaRPr kumimoji="0" lang="en-US" sz="22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endParaRPr>
          </a:p>
          <a:p>
            <a:pPr lvl="1"/>
            <a:endParaRPr lang="en-US" sz="1600" b="0" i="0" dirty="0">
              <a:solidFill>
                <a:srgbClr val="6D6D6D"/>
              </a:solidFill>
              <a:effectLst/>
              <a:latin typeface="+mn-lt"/>
            </a:endParaRPr>
          </a:p>
        </p:txBody>
      </p:sp>
      <p:pic>
        <p:nvPicPr>
          <p:cNvPr id="18" name="Picture 17" descr="A picture containing text, font, graphics, graphic design&#10;&#10;Description automatically generated">
            <a:extLst>
              <a:ext uri="{FF2B5EF4-FFF2-40B4-BE49-F238E27FC236}">
                <a16:creationId xmlns:a16="http://schemas.microsoft.com/office/drawing/2014/main" id="{2D98AA6D-6297-69D5-B386-A44E4F85FEC7}"/>
              </a:ext>
            </a:extLst>
          </p:cNvPr>
          <p:cNvPicPr>
            <a:picLocks noChangeAspect="1"/>
          </p:cNvPicPr>
          <p:nvPr/>
        </p:nvPicPr>
        <p:blipFill>
          <a:blip r:embed="rId9"/>
          <a:stretch>
            <a:fillRect/>
          </a:stretch>
        </p:blipFill>
        <p:spPr>
          <a:xfrm>
            <a:off x="10814402" y="6325487"/>
            <a:ext cx="1272896" cy="395507"/>
          </a:xfrm>
          <a:prstGeom prst="rect">
            <a:avLst/>
          </a:prstGeom>
        </p:spPr>
      </p:pic>
    </p:spTree>
    <p:extLst>
      <p:ext uri="{BB962C8B-B14F-4D97-AF65-F5344CB8AC3E}">
        <p14:creationId xmlns:p14="http://schemas.microsoft.com/office/powerpoint/2010/main" val="279753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2992E6C0-2BE9-7005-5BCC-BDE9E0ED0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6703" y="5362092"/>
            <a:ext cx="2244388" cy="897755"/>
          </a:xfrm>
          <a:prstGeom prst="rect">
            <a:avLst/>
          </a:prstGeom>
        </p:spPr>
      </p:pic>
      <p:sp>
        <p:nvSpPr>
          <p:cNvPr id="2" name="Rectangle 1">
            <a:extLst>
              <a:ext uri="{FF2B5EF4-FFF2-40B4-BE49-F238E27FC236}">
                <a16:creationId xmlns:a16="http://schemas.microsoft.com/office/drawing/2014/main" id="{E36B9B90-D8DA-9231-629A-14A4F8C89DBE}"/>
              </a:ext>
            </a:extLst>
          </p:cNvPr>
          <p:cNvSpPr/>
          <p:nvPr/>
        </p:nvSpPr>
        <p:spPr>
          <a:xfrm>
            <a:off x="0" y="12032"/>
            <a:ext cx="12192000" cy="2079654"/>
          </a:xfrm>
          <a:prstGeom prst="rect">
            <a:avLst/>
          </a:prstGeom>
          <a:solidFill>
            <a:srgbClr val="560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004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9E712422-D420-372A-BF8A-71799B34BE77}"/>
              </a:ext>
            </a:extLst>
          </p:cNvPr>
          <p:cNvSpPr txBox="1"/>
          <p:nvPr/>
        </p:nvSpPr>
        <p:spPr>
          <a:xfrm>
            <a:off x="0" y="2992658"/>
            <a:ext cx="12192000" cy="1754326"/>
          </a:xfrm>
          <a:prstGeom prst="rect">
            <a:avLst/>
          </a:prstGeom>
          <a:noFill/>
        </p:spPr>
        <p:txBody>
          <a:bodyPr wrap="square" lIns="91440" tIns="45720" rIns="91440" bIns="45720" rtlCol="0" anchor="t">
            <a:spAutoFit/>
          </a:bodyPr>
          <a:lstStyle/>
          <a:p>
            <a:pPr algn="ctr">
              <a:defRPr/>
            </a:pPr>
            <a:r>
              <a:rPr kumimoji="0" lang="en-US" sz="4800" b="0" i="0" u="none" strike="noStrike" kern="1200" cap="none" spc="0" normalizeH="0" baseline="0" noProof="0" dirty="0">
                <a:ln>
                  <a:noFill/>
                </a:ln>
                <a:solidFill>
                  <a:srgbClr val="56004E"/>
                </a:solidFill>
                <a:effectLst/>
                <a:uLnTx/>
                <a:uFillTx/>
                <a:latin typeface="Century Gothic" panose="020B0502020202020204"/>
                <a:ea typeface="+mn-ea"/>
                <a:cs typeface="+mn-cs"/>
              </a:rPr>
              <a:t>For more information:</a:t>
            </a:r>
            <a:br>
              <a:rPr kumimoji="0" lang="en-US" sz="4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b="1" i="0" u="none" strike="noStrike" kern="1200" cap="none" spc="0" normalizeH="0" baseline="0" noProof="0" dirty="0">
                <a:ln>
                  <a:noFill/>
                </a:ln>
                <a:solidFill>
                  <a:srgbClr val="653A61"/>
                </a:solidFill>
                <a:effectLst/>
                <a:uLnTx/>
                <a:uFillTx/>
                <a:latin typeface="+mj-lt"/>
                <a:ea typeface="+mn-ea"/>
                <a:cs typeface="+mn-cs"/>
              </a:rPr>
              <a:t> </a:t>
            </a:r>
            <a:r>
              <a:rPr lang="en-US" sz="3200" b="1" dirty="0">
                <a:solidFill>
                  <a:srgbClr val="653A61"/>
                </a:solidFill>
                <a:latin typeface="+mj-lt"/>
              </a:rPr>
              <a:t>Contact</a:t>
            </a:r>
            <a:r>
              <a:rPr lang="en-US" sz="2800" dirty="0">
                <a:solidFill>
                  <a:srgbClr val="D9531E"/>
                </a:solidFill>
              </a:rPr>
              <a:t>: iwalker@gu.org</a:t>
            </a:r>
            <a:endParaRPr lang="en-US"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53A61"/>
                </a:solidFill>
                <a:effectLst/>
                <a:uLnTx/>
                <a:uFillTx/>
                <a:latin typeface="Century Gothic" panose="020B0502020202020204"/>
                <a:ea typeface="+mn-ea"/>
                <a:cs typeface="+mn-cs"/>
              </a:rPr>
              <a:t>Generati</a:t>
            </a:r>
            <a:r>
              <a:rPr kumimoji="0" lang="en-US" sz="2800" b="1" i="0" u="none" strike="noStrike" kern="1200" cap="none" spc="0" normalizeH="0" baseline="0" noProof="0" dirty="0">
                <a:ln>
                  <a:noFill/>
                </a:ln>
                <a:solidFill>
                  <a:srgbClr val="56004E"/>
                </a:solidFill>
                <a:effectLst/>
                <a:uLnTx/>
                <a:uFillTx/>
                <a:latin typeface="Century Gothic" panose="020B0502020202020204"/>
                <a:ea typeface="+mn-ea"/>
                <a:cs typeface="+mn-cs"/>
              </a:rPr>
              <a:t>ons United </a:t>
            </a:r>
            <a:r>
              <a:rPr kumimoji="0" lang="en-US" sz="2800" b="0" i="0" u="none" strike="noStrike" kern="1200" cap="none" spc="0" normalizeH="0" baseline="0" noProof="0" dirty="0">
                <a:ln>
                  <a:noFill/>
                </a:ln>
                <a:solidFill>
                  <a:srgbClr val="D9531E"/>
                </a:solidFill>
                <a:effectLst/>
                <a:uLnTx/>
                <a:uFillTx/>
                <a:latin typeface="Century Gothic" panose="020B0502020202020204"/>
                <a:ea typeface="+mn-ea"/>
                <a:cs typeface="+mn-cs"/>
                <a:hlinkClick r:id="rId4">
                  <a:extLst>
                    <a:ext uri="{A12FA001-AC4F-418D-AE19-62706E023703}">
                      <ahyp:hlinkClr xmlns:ahyp="http://schemas.microsoft.com/office/drawing/2018/hyperlinkcolor" val="tx"/>
                    </a:ext>
                  </a:extLst>
                </a:hlinkClick>
              </a:rPr>
              <a:t>www.gu.org</a:t>
            </a:r>
            <a:r>
              <a:rPr kumimoji="0" lang="en-US" sz="2800" b="0" i="0" u="none" strike="noStrike" kern="1200" cap="none" spc="0" normalizeH="0" baseline="0" noProof="0" dirty="0">
                <a:ln>
                  <a:noFill/>
                </a:ln>
                <a:solidFill>
                  <a:srgbClr val="D9531E"/>
                </a:solidFill>
                <a:effectLst/>
                <a:uLnTx/>
                <a:uFillTx/>
                <a:latin typeface="Century Gothic" panose="020B0502020202020204"/>
                <a:ea typeface="+mn-ea"/>
                <a:cs typeface="+mn-cs"/>
              </a:rPr>
              <a:t> </a:t>
            </a:r>
          </a:p>
        </p:txBody>
      </p:sp>
      <p:sp>
        <p:nvSpPr>
          <p:cNvPr id="4" name="TextBox 3">
            <a:extLst>
              <a:ext uri="{FF2B5EF4-FFF2-40B4-BE49-F238E27FC236}">
                <a16:creationId xmlns:a16="http://schemas.microsoft.com/office/drawing/2014/main" id="{838F6635-8BCF-AB3B-38FA-26466E737950}"/>
              </a:ext>
            </a:extLst>
          </p:cNvPr>
          <p:cNvSpPr txBox="1"/>
          <p:nvPr/>
        </p:nvSpPr>
        <p:spPr>
          <a:xfrm>
            <a:off x="0" y="464983"/>
            <a:ext cx="12191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white"/>
                </a:solidFill>
                <a:effectLst/>
                <a:uLnTx/>
                <a:uFillTx/>
                <a:latin typeface="Century Gothic" panose="020B0502020202020204"/>
                <a:ea typeface="+mn-ea"/>
                <a:cs typeface="+mn-cs"/>
              </a:rPr>
              <a:t>Thank you!</a:t>
            </a:r>
          </a:p>
        </p:txBody>
      </p:sp>
    </p:spTree>
    <p:extLst>
      <p:ext uri="{BB962C8B-B14F-4D97-AF65-F5344CB8AC3E}">
        <p14:creationId xmlns:p14="http://schemas.microsoft.com/office/powerpoint/2010/main" val="308166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 name="Rectangle 13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5" name="Rectangle 134">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6" name="Straight Connector 13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7" name="Rectangle 13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7A367E-9B0E-83D3-135D-5F5AD5E6A85A}"/>
              </a:ext>
            </a:extLst>
          </p:cNvPr>
          <p:cNvSpPr>
            <a:spLocks noGrp="1"/>
          </p:cNvSpPr>
          <p:nvPr>
            <p:ph type="title"/>
          </p:nvPr>
        </p:nvSpPr>
        <p:spPr>
          <a:xfrm>
            <a:off x="7859485" y="634946"/>
            <a:ext cx="3690257" cy="1450757"/>
          </a:xfrm>
        </p:spPr>
        <p:txBody>
          <a:bodyPr vert="horz" lIns="91440" tIns="45720" rIns="91440" bIns="45720" rtlCol="0" anchor="b">
            <a:normAutofit/>
          </a:bodyPr>
          <a:lstStyle/>
          <a:p>
            <a:pPr algn="ctr"/>
            <a:r>
              <a:rPr lang="en-US" dirty="0"/>
              <a:t>Mission </a:t>
            </a:r>
          </a:p>
        </p:txBody>
      </p:sp>
      <p:pic>
        <p:nvPicPr>
          <p:cNvPr id="11" name="Picture 10">
            <a:extLst>
              <a:ext uri="{FF2B5EF4-FFF2-40B4-BE49-F238E27FC236}">
                <a16:creationId xmlns:a16="http://schemas.microsoft.com/office/drawing/2014/main" id="{D841A41E-4FB5-0EF4-1FC2-291908637B51}"/>
              </a:ext>
            </a:extLst>
          </p:cNvPr>
          <p:cNvPicPr>
            <a:picLocks noChangeAspect="1"/>
          </p:cNvPicPr>
          <p:nvPr/>
        </p:nvPicPr>
        <p:blipFill>
          <a:blip r:embed="rId3"/>
          <a:stretch>
            <a:fillRect/>
          </a:stretch>
        </p:blipFill>
        <p:spPr>
          <a:xfrm>
            <a:off x="337457" y="2031173"/>
            <a:ext cx="7206343" cy="2432140"/>
          </a:xfrm>
          <a:prstGeom prst="rect">
            <a:avLst/>
          </a:prstGeom>
        </p:spPr>
      </p:pic>
      <p:cxnSp>
        <p:nvCxnSpPr>
          <p:cNvPr id="138" name="Straight Connector 13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1BD80C9-FA1B-CA0A-13D7-3C573F5697F8}"/>
              </a:ext>
            </a:extLst>
          </p:cNvPr>
          <p:cNvSpPr>
            <a:spLocks noGrp="1"/>
          </p:cNvSpPr>
          <p:nvPr>
            <p:ph sz="half" idx="1"/>
          </p:nvPr>
        </p:nvSpPr>
        <p:spPr>
          <a:xfrm>
            <a:off x="7543800" y="2198914"/>
            <a:ext cx="4397829" cy="3958142"/>
          </a:xfrm>
        </p:spPr>
        <p:txBody>
          <a:bodyPr vert="horz" lIns="0" tIns="45720" rIns="0" bIns="45720" rtlCol="0">
            <a:normAutofit/>
          </a:bodyPr>
          <a:lstStyle/>
          <a:p>
            <a:pPr algn="ctr"/>
            <a:r>
              <a:rPr lang="en-US" sz="2800" b="0" i="0" dirty="0">
                <a:effectLst/>
              </a:rPr>
              <a:t>The mission of Generations United is to improve the lives of children, youth, and older people through intergenerational collaboration, public policies, and programs for the enduring benefit of all.</a:t>
            </a:r>
            <a:endParaRPr lang="en-US" sz="2800" dirty="0"/>
          </a:p>
        </p:txBody>
      </p:sp>
      <p:sp>
        <p:nvSpPr>
          <p:cNvPr id="139" name="Rectangle 13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0" name="Rectangle 139">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9182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09F5-DD38-7627-DD2D-4F9A69216998}"/>
              </a:ext>
            </a:extLst>
          </p:cNvPr>
          <p:cNvSpPr>
            <a:spLocks noGrp="1"/>
          </p:cNvSpPr>
          <p:nvPr>
            <p:ph type="title"/>
          </p:nvPr>
        </p:nvSpPr>
        <p:spPr/>
        <p:txBody>
          <a:bodyPr/>
          <a:lstStyle/>
          <a:p>
            <a:pPr algn="ctr"/>
            <a:r>
              <a:rPr lang="en-US" dirty="0"/>
              <a:t>Key areas of our work </a:t>
            </a:r>
          </a:p>
        </p:txBody>
      </p:sp>
      <p:sp>
        <p:nvSpPr>
          <p:cNvPr id="9" name="Title 9">
            <a:extLst>
              <a:ext uri="{FF2B5EF4-FFF2-40B4-BE49-F238E27FC236}">
                <a16:creationId xmlns:a16="http://schemas.microsoft.com/office/drawing/2014/main" id="{CC19CB4C-97C6-3E4F-9D27-891EB53388F5}"/>
              </a:ext>
            </a:extLst>
          </p:cNvPr>
          <p:cNvSpPr txBox="1">
            <a:spLocks/>
          </p:cNvSpPr>
          <p:nvPr/>
        </p:nvSpPr>
        <p:spPr>
          <a:xfrm>
            <a:off x="7674429" y="2213883"/>
            <a:ext cx="4419600" cy="3809999"/>
          </a:xfrm>
          <a:prstGeom prst="ellipse">
            <a:avLst/>
          </a:prstGeom>
          <a:solidFill>
            <a:schemeClr val="accent2"/>
          </a:solidFill>
          <a:ln w="174625" cmpd="thinThick">
            <a:solidFill>
              <a:srgbClr val="FFFFFF"/>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C347B"/>
                </a:solidFill>
                <a:latin typeface="Century Gothic" panose="020B0502020202020204" pitchFamily="34" charset="0"/>
                <a:ea typeface="+mj-ea"/>
                <a:cs typeface="+mj-cs"/>
              </a:defRPr>
            </a:lvl1pPr>
          </a:lstStyle>
          <a:p>
            <a:pPr algn="ctr"/>
            <a:r>
              <a:rPr lang="en-US" sz="2800" spc="-90" dirty="0">
                <a:solidFill>
                  <a:schemeClr val="bg1"/>
                </a:solidFill>
              </a:rPr>
              <a:t>“We formed Generations United to argue for a caring society.”</a:t>
            </a:r>
            <a:br>
              <a:rPr lang="en-US" sz="2800" spc="-90" dirty="0">
                <a:solidFill>
                  <a:schemeClr val="bg1"/>
                </a:solidFill>
              </a:rPr>
            </a:br>
            <a:endParaRPr lang="en-US" sz="2800" spc="-90" dirty="0">
              <a:solidFill>
                <a:schemeClr val="bg1"/>
              </a:solidFill>
            </a:endParaRPr>
          </a:p>
          <a:p>
            <a:pPr algn="ctr"/>
            <a:r>
              <a:rPr lang="en-US" sz="2000" spc="-90" dirty="0">
                <a:solidFill>
                  <a:schemeClr val="bg1"/>
                </a:solidFill>
              </a:rPr>
              <a:t>- Jack </a:t>
            </a:r>
            <a:r>
              <a:rPr lang="en-US" sz="2000" spc="-90" dirty="0" err="1">
                <a:solidFill>
                  <a:schemeClr val="bg1"/>
                </a:solidFill>
              </a:rPr>
              <a:t>Ossofsky</a:t>
            </a:r>
            <a:endParaRPr lang="en-US" sz="2800" spc="-90" dirty="0">
              <a:solidFill>
                <a:schemeClr val="bg1"/>
              </a:solidFill>
            </a:endParaRPr>
          </a:p>
        </p:txBody>
      </p:sp>
      <p:sp>
        <p:nvSpPr>
          <p:cNvPr id="12" name="Content Placeholder 11">
            <a:extLst>
              <a:ext uri="{FF2B5EF4-FFF2-40B4-BE49-F238E27FC236}">
                <a16:creationId xmlns:a16="http://schemas.microsoft.com/office/drawing/2014/main" id="{2BA39F23-7082-064A-00B3-F6BD8450913C}"/>
              </a:ext>
            </a:extLst>
          </p:cNvPr>
          <p:cNvSpPr>
            <a:spLocks noGrp="1"/>
          </p:cNvSpPr>
          <p:nvPr>
            <p:ph sz="half" idx="1"/>
          </p:nvPr>
        </p:nvSpPr>
        <p:spPr/>
        <p:txBody>
          <a:bodyPr/>
          <a:lstStyle/>
          <a:p>
            <a:pPr marL="285750" indent="-285750">
              <a:buFont typeface="Arial" panose="020B0604020202020204" pitchFamily="34" charset="0"/>
              <a:buChar char="•"/>
            </a:pPr>
            <a:r>
              <a:rPr lang="en-US" sz="3600" dirty="0"/>
              <a:t>High-quality intergenerational programs </a:t>
            </a:r>
          </a:p>
          <a:p>
            <a:pPr marL="285750" indent="-285750">
              <a:buFont typeface="Arial" panose="020B0604020202020204" pitchFamily="34" charset="0"/>
              <a:buChar char="•"/>
            </a:pPr>
            <a:r>
              <a:rPr lang="en-US" sz="3600" dirty="0"/>
              <a:t>Grandfamilies </a:t>
            </a:r>
          </a:p>
          <a:p>
            <a:pPr marL="285750" indent="-285750">
              <a:buFont typeface="Arial" panose="020B0604020202020204" pitchFamily="34" charset="0"/>
              <a:buChar char="•"/>
            </a:pPr>
            <a:r>
              <a:rPr lang="en-US" sz="3600" dirty="0"/>
              <a:t>Shared spaces and Places </a:t>
            </a:r>
          </a:p>
          <a:p>
            <a:endParaRPr lang="en-US" dirty="0"/>
          </a:p>
        </p:txBody>
      </p:sp>
    </p:spTree>
    <p:extLst>
      <p:ext uri="{BB962C8B-B14F-4D97-AF65-F5344CB8AC3E}">
        <p14:creationId xmlns:p14="http://schemas.microsoft.com/office/powerpoint/2010/main" val="249230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91" name="Rectangle 309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C7F89-9D3A-EDD1-0AF6-ADE3C5F55B50}"/>
              </a:ext>
            </a:extLst>
          </p:cNvPr>
          <p:cNvSpPr>
            <a:spLocks noGrp="1"/>
          </p:cNvSpPr>
          <p:nvPr>
            <p:ph type="title"/>
          </p:nvPr>
        </p:nvSpPr>
        <p:spPr>
          <a:xfrm>
            <a:off x="5181601" y="634946"/>
            <a:ext cx="6368142" cy="1450757"/>
          </a:xfrm>
        </p:spPr>
        <p:txBody>
          <a:bodyPr>
            <a:normAutofit/>
          </a:bodyPr>
          <a:lstStyle/>
          <a:p>
            <a:pPr algn="ctr"/>
            <a:r>
              <a:rPr lang="en-US" b="1" dirty="0"/>
              <a:t>Intergenerational Housing Types </a:t>
            </a:r>
          </a:p>
        </p:txBody>
      </p:sp>
      <p:pic>
        <p:nvPicPr>
          <p:cNvPr id="3074" name="Picture 2" descr="A picture containing text, person&#10;&#10;Description automatically generated">
            <a:extLst>
              <a:ext uri="{FF2B5EF4-FFF2-40B4-BE49-F238E27FC236}">
                <a16:creationId xmlns:a16="http://schemas.microsoft.com/office/drawing/2014/main" id="{6AEAF84D-893E-AE0A-350F-3C4D80BEC4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6" r="7744"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3093" name="Straight Connector 309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087" name="Content Placeholder 2">
            <a:extLst>
              <a:ext uri="{FF2B5EF4-FFF2-40B4-BE49-F238E27FC236}">
                <a16:creationId xmlns:a16="http://schemas.microsoft.com/office/drawing/2014/main" id="{8F6F797C-695F-A1FB-7674-49F5C89CFC2D}"/>
              </a:ext>
            </a:extLst>
          </p:cNvPr>
          <p:cNvGraphicFramePr>
            <a:graphicFrameLocks noGrp="1"/>
          </p:cNvGraphicFramePr>
          <p:nvPr>
            <p:ph idx="1"/>
            <p:extLst>
              <p:ext uri="{D42A27DB-BD31-4B8C-83A1-F6EECF244321}">
                <p14:modId xmlns:p14="http://schemas.microsoft.com/office/powerpoint/2010/main" val="3714669298"/>
              </p:ext>
            </p:extLst>
          </p:nvPr>
        </p:nvGraphicFramePr>
        <p:xfrm>
          <a:off x="5181601" y="2198914"/>
          <a:ext cx="6368142" cy="3670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427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a:extLst>
              <a:ext uri="{FF2B5EF4-FFF2-40B4-BE49-F238E27FC236}">
                <a16:creationId xmlns:a16="http://schemas.microsoft.com/office/drawing/2014/main" id="{2107989D-A42F-886B-5A84-C87FDF96AC5B}"/>
              </a:ext>
            </a:extLst>
          </p:cNvPr>
          <p:cNvPicPr>
            <a:picLocks noChangeAspect="1"/>
          </p:cNvPicPr>
          <p:nvPr/>
        </p:nvPicPr>
        <p:blipFill>
          <a:blip r:embed="rId3"/>
          <a:stretch>
            <a:fillRect/>
          </a:stretch>
        </p:blipFill>
        <p:spPr>
          <a:xfrm>
            <a:off x="5266624" y="158521"/>
            <a:ext cx="6590347" cy="6017274"/>
          </a:xfrm>
          <a:prstGeom prst="rect">
            <a:avLst/>
          </a:prstGeom>
        </p:spPr>
      </p:pic>
      <p:sp>
        <p:nvSpPr>
          <p:cNvPr id="3" name="Title 3">
            <a:extLst>
              <a:ext uri="{FF2B5EF4-FFF2-40B4-BE49-F238E27FC236}">
                <a16:creationId xmlns:a16="http://schemas.microsoft.com/office/drawing/2014/main" id="{35677226-E60C-F3A1-65E3-AA4C9CE48FB3}"/>
              </a:ext>
            </a:extLst>
          </p:cNvPr>
          <p:cNvSpPr txBox="1">
            <a:spLocks/>
          </p:cNvSpPr>
          <p:nvPr/>
        </p:nvSpPr>
        <p:spPr>
          <a:xfrm>
            <a:off x="325440" y="927398"/>
            <a:ext cx="4736754" cy="139169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en-US" b="1" dirty="0">
                <a:solidFill>
                  <a:srgbClr val="450038"/>
                </a:solidFill>
              </a:rPr>
              <a:t>Intergenerational</a:t>
            </a:r>
          </a:p>
        </p:txBody>
      </p:sp>
      <p:sp>
        <p:nvSpPr>
          <p:cNvPr id="4" name="Title 3">
            <a:extLst>
              <a:ext uri="{FF2B5EF4-FFF2-40B4-BE49-F238E27FC236}">
                <a16:creationId xmlns:a16="http://schemas.microsoft.com/office/drawing/2014/main" id="{22930EAC-7833-6426-8D57-E456E7D493E2}"/>
              </a:ext>
            </a:extLst>
          </p:cNvPr>
          <p:cNvSpPr txBox="1">
            <a:spLocks/>
          </p:cNvSpPr>
          <p:nvPr/>
        </p:nvSpPr>
        <p:spPr bwMode="gray">
          <a:xfrm>
            <a:off x="325440" y="4487711"/>
            <a:ext cx="4736754" cy="13916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200" b="1" dirty="0">
                <a:solidFill>
                  <a:srgbClr val="450038"/>
                </a:solidFill>
              </a:rPr>
              <a:t>Multigenerational</a:t>
            </a:r>
          </a:p>
        </p:txBody>
      </p:sp>
      <p:sp>
        <p:nvSpPr>
          <p:cNvPr id="5" name="Arrow: Up-Down 4">
            <a:extLst>
              <a:ext uri="{FF2B5EF4-FFF2-40B4-BE49-F238E27FC236}">
                <a16:creationId xmlns:a16="http://schemas.microsoft.com/office/drawing/2014/main" id="{EE2A1644-4158-92B3-47D7-F77DC3EF1CD2}"/>
              </a:ext>
            </a:extLst>
          </p:cNvPr>
          <p:cNvSpPr/>
          <p:nvPr/>
        </p:nvSpPr>
        <p:spPr>
          <a:xfrm>
            <a:off x="2095500" y="2473456"/>
            <a:ext cx="827810" cy="19110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5512"/>
              </a:solidFill>
            </a:endParaRPr>
          </a:p>
        </p:txBody>
      </p:sp>
      <p:pic>
        <p:nvPicPr>
          <p:cNvPr id="7" name="Picture 6">
            <a:extLst>
              <a:ext uri="{FF2B5EF4-FFF2-40B4-BE49-F238E27FC236}">
                <a16:creationId xmlns:a16="http://schemas.microsoft.com/office/drawing/2014/main" id="{36AD9DFA-4203-F26F-0FE5-AB12341F1A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9949" y="6330151"/>
            <a:ext cx="1655226" cy="527848"/>
          </a:xfrm>
          <a:prstGeom prst="rect">
            <a:avLst/>
          </a:prstGeom>
        </p:spPr>
      </p:pic>
    </p:spTree>
    <p:extLst>
      <p:ext uri="{BB962C8B-B14F-4D97-AF65-F5344CB8AC3E}">
        <p14:creationId xmlns:p14="http://schemas.microsoft.com/office/powerpoint/2010/main" val="2913616345"/>
      </p:ext>
    </p:extLst>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5B43F832-E492-9CF7-21C5-529427619742}"/>
              </a:ext>
            </a:extLst>
          </p:cNvPr>
          <p:cNvSpPr txBox="1">
            <a:spLocks/>
          </p:cNvSpPr>
          <p:nvPr/>
        </p:nvSpPr>
        <p:spPr>
          <a:xfrm>
            <a:off x="630499" y="104574"/>
            <a:ext cx="9875520" cy="95029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b="1" dirty="0">
                <a:solidFill>
                  <a:srgbClr val="450038"/>
                </a:solidFill>
              </a:rPr>
              <a:t>A Park as a Multigenerational Setting</a:t>
            </a:r>
          </a:p>
        </p:txBody>
      </p:sp>
      <p:cxnSp>
        <p:nvCxnSpPr>
          <p:cNvPr id="40" name="Straight Connector 39">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5FEEC183-2240-5427-51D6-0A702E3EAE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9949" y="6330151"/>
            <a:ext cx="1655226" cy="527848"/>
          </a:xfrm>
          <a:prstGeom prst="rect">
            <a:avLst/>
          </a:prstGeom>
        </p:spPr>
      </p:pic>
      <p:sp>
        <p:nvSpPr>
          <p:cNvPr id="6" name="Content Placeholder 2">
            <a:extLst>
              <a:ext uri="{FF2B5EF4-FFF2-40B4-BE49-F238E27FC236}">
                <a16:creationId xmlns:a16="http://schemas.microsoft.com/office/drawing/2014/main" id="{390E9B5D-EEB2-736A-9360-62E6AF8DF1BE}"/>
              </a:ext>
            </a:extLst>
          </p:cNvPr>
          <p:cNvSpPr txBox="1">
            <a:spLocks/>
          </p:cNvSpPr>
          <p:nvPr/>
        </p:nvSpPr>
        <p:spPr>
          <a:xfrm>
            <a:off x="836653" y="5655330"/>
            <a:ext cx="10434098" cy="569446"/>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000" dirty="0">
                <a:solidFill>
                  <a:schemeClr val="tx1"/>
                </a:solidFill>
                <a:latin typeface="Calibri" panose="020F0502020204030204" pitchFamily="34" charset="0"/>
                <a:cs typeface="Calibri" panose="020F0502020204030204" pitchFamily="34" charset="0"/>
              </a:rPr>
              <a:t>Matt Kaplan, Ph.D., Professor, Intergenerational Programs and Aging, Penn State University </a:t>
            </a:r>
            <a:r>
              <a:rPr lang="en-US" sz="2000" dirty="0">
                <a:solidFill>
                  <a:srgbClr val="71186E"/>
                </a:solidFill>
                <a:latin typeface="Calibri" panose="020F0502020204030204" pitchFamily="34" charset="0"/>
                <a:cs typeface="Calibri" panose="020F0502020204030204" pitchFamily="34" charset="0"/>
                <a:hlinkClick r:id="rId4"/>
              </a:rPr>
              <a:t>https://aese.psu.edu/outreach/intergenerational</a:t>
            </a:r>
            <a:r>
              <a:rPr lang="en-US" sz="2000" dirty="0">
                <a:solidFill>
                  <a:srgbClr val="71186E"/>
                </a:solidFill>
                <a:latin typeface="Calibri" panose="020F0502020204030204" pitchFamily="34" charset="0"/>
                <a:cs typeface="Calibri" panose="020F0502020204030204" pitchFamily="34" charset="0"/>
              </a:rPr>
              <a:t>  </a:t>
            </a:r>
          </a:p>
        </p:txBody>
      </p:sp>
      <p:pic>
        <p:nvPicPr>
          <p:cNvPr id="2" name="Picture 2" descr="C:\Users\msk15\AppData\Local\Microsoft\Windows\Temporary Internet Files\Content.Outlook\ND1Z6MCV\InteractionSpacesInTime_02final.tif">
            <a:extLst>
              <a:ext uri="{FF2B5EF4-FFF2-40B4-BE49-F238E27FC236}">
                <a16:creationId xmlns:a16="http://schemas.microsoft.com/office/drawing/2014/main" id="{4DAE4884-D49D-C12B-D0DA-2BD5EA2B521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63" t="5040" r="163" b="14459"/>
          <a:stretch/>
        </p:blipFill>
        <p:spPr bwMode="auto">
          <a:xfrm>
            <a:off x="255657" y="1054870"/>
            <a:ext cx="11596089" cy="443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06774"/>
      </p:ext>
    </p:extLst>
  </p:cSld>
  <p:clrMapOvr>
    <a:masterClrMapping/>
  </p:clrMapOvr>
  <p:transition spd="med">
    <p:strips dir="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5B43F832-E492-9CF7-21C5-529427619742}"/>
              </a:ext>
            </a:extLst>
          </p:cNvPr>
          <p:cNvSpPr txBox="1">
            <a:spLocks/>
          </p:cNvSpPr>
          <p:nvPr/>
        </p:nvSpPr>
        <p:spPr>
          <a:xfrm>
            <a:off x="630499" y="104574"/>
            <a:ext cx="9875520" cy="95029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b="1" dirty="0">
                <a:solidFill>
                  <a:srgbClr val="450038"/>
                </a:solidFill>
              </a:rPr>
              <a:t>A Park as an Intergenerational Setting</a:t>
            </a:r>
          </a:p>
        </p:txBody>
      </p:sp>
      <p:cxnSp>
        <p:nvCxnSpPr>
          <p:cNvPr id="40" name="Straight Connector 39">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5FEEC183-2240-5427-51D6-0A702E3EAE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9949" y="6330151"/>
            <a:ext cx="1655226" cy="527848"/>
          </a:xfrm>
          <a:prstGeom prst="rect">
            <a:avLst/>
          </a:prstGeom>
        </p:spPr>
      </p:pic>
      <p:sp>
        <p:nvSpPr>
          <p:cNvPr id="6" name="Content Placeholder 2">
            <a:extLst>
              <a:ext uri="{FF2B5EF4-FFF2-40B4-BE49-F238E27FC236}">
                <a16:creationId xmlns:a16="http://schemas.microsoft.com/office/drawing/2014/main" id="{390E9B5D-EEB2-736A-9360-62E6AF8DF1BE}"/>
              </a:ext>
            </a:extLst>
          </p:cNvPr>
          <p:cNvSpPr txBox="1">
            <a:spLocks/>
          </p:cNvSpPr>
          <p:nvPr/>
        </p:nvSpPr>
        <p:spPr>
          <a:xfrm>
            <a:off x="836653" y="5655330"/>
            <a:ext cx="10434098" cy="569446"/>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000" dirty="0">
                <a:solidFill>
                  <a:schemeClr val="tx1"/>
                </a:solidFill>
                <a:latin typeface="Calibri" panose="020F0502020204030204" pitchFamily="34" charset="0"/>
                <a:cs typeface="Calibri" panose="020F0502020204030204" pitchFamily="34" charset="0"/>
              </a:rPr>
              <a:t>Matt Kaplan, Ph.D., Professor, Intergenerational Programs and Aging, Penn State University </a:t>
            </a:r>
            <a:r>
              <a:rPr lang="en-US" sz="2000" dirty="0">
                <a:solidFill>
                  <a:srgbClr val="71186E"/>
                </a:solidFill>
                <a:latin typeface="Calibri" panose="020F0502020204030204" pitchFamily="34" charset="0"/>
                <a:cs typeface="Calibri" panose="020F0502020204030204" pitchFamily="34" charset="0"/>
                <a:hlinkClick r:id="rId4"/>
              </a:rPr>
              <a:t>https://aese.psu.edu/outreach/intergenerational</a:t>
            </a:r>
            <a:r>
              <a:rPr lang="en-US" sz="2000" dirty="0">
                <a:solidFill>
                  <a:srgbClr val="71186E"/>
                </a:solidFill>
                <a:latin typeface="Calibri" panose="020F0502020204030204" pitchFamily="34" charset="0"/>
                <a:cs typeface="Calibri" panose="020F0502020204030204" pitchFamily="34" charset="0"/>
              </a:rPr>
              <a:t>  </a:t>
            </a:r>
          </a:p>
        </p:txBody>
      </p:sp>
      <p:pic>
        <p:nvPicPr>
          <p:cNvPr id="3" name="Picture 2" descr="C:\Users\msk15\AppData\Local\Microsoft\Windows\Temporary Internet Files\Content.Outlook\ND1Z6MCV\InteractionSpacesInTime_03final.tif">
            <a:extLst>
              <a:ext uri="{FF2B5EF4-FFF2-40B4-BE49-F238E27FC236}">
                <a16:creationId xmlns:a16="http://schemas.microsoft.com/office/drawing/2014/main" id="{E6FE767B-E8C9-21D8-3D55-58A9F95165E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719" b="6805"/>
          <a:stretch/>
        </p:blipFill>
        <p:spPr bwMode="auto">
          <a:xfrm>
            <a:off x="877378" y="1054870"/>
            <a:ext cx="10434098" cy="438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30271"/>
      </p:ext>
    </p:extLst>
  </p:cSld>
  <p:clrMapOvr>
    <a:masterClrMapping/>
  </p:clrMapOvr>
  <p:transition spd="med">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4338FBD-4526-6606-4D28-F52FFF767DD9}"/>
              </a:ext>
            </a:extLst>
          </p:cNvPr>
          <p:cNvSpPr txBox="1">
            <a:spLocks/>
          </p:cNvSpPr>
          <p:nvPr/>
        </p:nvSpPr>
        <p:spPr>
          <a:xfrm>
            <a:off x="755797" y="2930914"/>
            <a:ext cx="5993525" cy="99186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ctr">
              <a:spcBef>
                <a:spcPts val="1095"/>
              </a:spcBef>
              <a:buNone/>
            </a:pPr>
            <a:r>
              <a:rPr lang="en-US" sz="4400" b="1" dirty="0">
                <a:ea typeface="+mn-lt"/>
                <a:cs typeface="+mn-lt"/>
              </a:rPr>
              <a:t>Intentional</a:t>
            </a:r>
            <a:endParaRPr lang="en-US" sz="4400" dirty="0"/>
          </a:p>
        </p:txBody>
      </p:sp>
      <p:pic>
        <p:nvPicPr>
          <p:cNvPr id="5122" name="Picture 2">
            <a:extLst>
              <a:ext uri="{FF2B5EF4-FFF2-40B4-BE49-F238E27FC236}">
                <a16:creationId xmlns:a16="http://schemas.microsoft.com/office/drawing/2014/main" id="{BDAA762C-CF74-6ECF-D8B6-BDAFEB80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322" y="1431357"/>
            <a:ext cx="4857750"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1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7926F5-2D86-DB50-73C2-87A6A3E4C8A1}"/>
              </a:ext>
            </a:extLst>
          </p:cNvPr>
          <p:cNvSpPr>
            <a:spLocks noGrp="1" noRot="1" noMove="1" noResize="1" noEditPoints="1" noAdjustHandles="1" noChangeArrowheads="1" noChangeShapeType="1"/>
          </p:cNvSpPr>
          <p:nvPr/>
        </p:nvSpPr>
        <p:spPr>
          <a:xfrm>
            <a:off x="5923280" y="0"/>
            <a:ext cx="6268720" cy="124015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ABB1C13-4D28-4C12-8400-5B7528416E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300" r="3785"/>
          <a:stretch/>
        </p:blipFill>
        <p:spPr>
          <a:xfrm>
            <a:off x="250017" y="2523824"/>
            <a:ext cx="2333402" cy="2067223"/>
          </a:xfrm>
          <a:prstGeom prst="rect">
            <a:avLst/>
          </a:prstGeom>
        </p:spPr>
      </p:pic>
      <p:pic>
        <p:nvPicPr>
          <p:cNvPr id="9" name="Picture 8">
            <a:extLst>
              <a:ext uri="{FF2B5EF4-FFF2-40B4-BE49-F238E27FC236}">
                <a16:creationId xmlns:a16="http://schemas.microsoft.com/office/drawing/2014/main" id="{26951B99-6DDB-40CB-A0E0-956CC5C6CF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17" t="40630" r="4515"/>
          <a:stretch/>
        </p:blipFill>
        <p:spPr>
          <a:xfrm>
            <a:off x="5392772" y="3139496"/>
            <a:ext cx="1909668" cy="1447376"/>
          </a:xfrm>
          <a:prstGeom prst="rect">
            <a:avLst/>
          </a:prstGeom>
        </p:spPr>
      </p:pic>
      <p:pic>
        <p:nvPicPr>
          <p:cNvPr id="7" name="Picture 6">
            <a:extLst>
              <a:ext uri="{FF2B5EF4-FFF2-40B4-BE49-F238E27FC236}">
                <a16:creationId xmlns:a16="http://schemas.microsoft.com/office/drawing/2014/main" id="{F03290AF-2E5C-4ECF-A913-CA050D007E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79" r="4519" b="101"/>
          <a:stretch/>
        </p:blipFill>
        <p:spPr>
          <a:xfrm>
            <a:off x="3046112" y="2525913"/>
            <a:ext cx="1955063" cy="2065134"/>
          </a:xfrm>
          <a:prstGeom prst="rect">
            <a:avLst/>
          </a:prstGeom>
        </p:spPr>
      </p:pic>
      <p:pic>
        <p:nvPicPr>
          <p:cNvPr id="13" name="Picture 12">
            <a:extLst>
              <a:ext uri="{FF2B5EF4-FFF2-40B4-BE49-F238E27FC236}">
                <a16:creationId xmlns:a16="http://schemas.microsoft.com/office/drawing/2014/main" id="{161A07E7-FE88-4AA4-8346-75B56E46AA3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119" r="2987" b="2323"/>
          <a:stretch/>
        </p:blipFill>
        <p:spPr>
          <a:xfrm>
            <a:off x="7568798" y="2521738"/>
            <a:ext cx="2261088" cy="2069309"/>
          </a:xfrm>
          <a:prstGeom prst="rect">
            <a:avLst/>
          </a:prstGeom>
        </p:spPr>
      </p:pic>
      <p:pic>
        <p:nvPicPr>
          <p:cNvPr id="15" name="Picture 14">
            <a:extLst>
              <a:ext uri="{FF2B5EF4-FFF2-40B4-BE49-F238E27FC236}">
                <a16:creationId xmlns:a16="http://schemas.microsoft.com/office/drawing/2014/main" id="{DECE874F-30A8-4F6A-B6BB-2C75A83F090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4822"/>
          <a:stretch/>
        </p:blipFill>
        <p:spPr>
          <a:xfrm>
            <a:off x="9963065" y="2523824"/>
            <a:ext cx="2115794" cy="2067223"/>
          </a:xfrm>
          <a:prstGeom prst="rect">
            <a:avLst/>
          </a:prstGeom>
        </p:spPr>
      </p:pic>
      <p:pic>
        <p:nvPicPr>
          <p:cNvPr id="17" name="Picture 16">
            <a:extLst>
              <a:ext uri="{FF2B5EF4-FFF2-40B4-BE49-F238E27FC236}">
                <a16:creationId xmlns:a16="http://schemas.microsoft.com/office/drawing/2014/main" id="{6A5331AB-38B5-45B3-97DA-C00253138FC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0017" y="4919708"/>
            <a:ext cx="2357271" cy="1938292"/>
          </a:xfrm>
          <a:prstGeom prst="rect">
            <a:avLst/>
          </a:prstGeom>
        </p:spPr>
      </p:pic>
      <p:pic>
        <p:nvPicPr>
          <p:cNvPr id="11" name="Content Placeholder 10">
            <a:extLst>
              <a:ext uri="{FF2B5EF4-FFF2-40B4-BE49-F238E27FC236}">
                <a16:creationId xmlns:a16="http://schemas.microsoft.com/office/drawing/2014/main" id="{2545E129-C417-4D23-8BC1-163B9A43AE75}"/>
              </a:ext>
            </a:extLst>
          </p:cNvPr>
          <p:cNvPicPr>
            <a:picLocks noGrp="1" noChangeAspect="1"/>
          </p:cNvPicPr>
          <p:nvPr>
            <p:ph idx="4294967295"/>
          </p:nvPr>
        </p:nvPicPr>
        <p:blipFill rotWithShape="1">
          <a:blip r:embed="rId4" cstate="email">
            <a:extLst>
              <a:ext uri="{28A0092B-C50C-407E-A947-70E740481C1C}">
                <a14:useLocalDpi xmlns:a14="http://schemas.microsoft.com/office/drawing/2010/main"/>
              </a:ext>
            </a:extLst>
          </a:blip>
          <a:srcRect l="3185" t="-169" r="5187" b="74917"/>
          <a:stretch/>
        </p:blipFill>
        <p:spPr>
          <a:xfrm>
            <a:off x="5378333" y="2543654"/>
            <a:ext cx="1909762" cy="622300"/>
          </a:xfrm>
        </p:spPr>
      </p:pic>
      <p:pic>
        <p:nvPicPr>
          <p:cNvPr id="19" name="Picture 18">
            <a:extLst>
              <a:ext uri="{FF2B5EF4-FFF2-40B4-BE49-F238E27FC236}">
                <a16:creationId xmlns:a16="http://schemas.microsoft.com/office/drawing/2014/main" id="{BE13C261-7449-405E-9140-5D907E6C8B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3779" r="3557"/>
          <a:stretch/>
        </p:blipFill>
        <p:spPr>
          <a:xfrm>
            <a:off x="2793278" y="4919709"/>
            <a:ext cx="2366130" cy="1938291"/>
          </a:xfrm>
          <a:prstGeom prst="rect">
            <a:avLst/>
          </a:prstGeom>
        </p:spPr>
      </p:pic>
      <p:pic>
        <p:nvPicPr>
          <p:cNvPr id="21" name="Picture 20">
            <a:extLst>
              <a:ext uri="{FF2B5EF4-FFF2-40B4-BE49-F238E27FC236}">
                <a16:creationId xmlns:a16="http://schemas.microsoft.com/office/drawing/2014/main" id="{626B1901-14B1-47F8-8274-BD822DE8F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78333" y="4919708"/>
            <a:ext cx="2273092" cy="1938292"/>
          </a:xfrm>
          <a:prstGeom prst="rect">
            <a:avLst/>
          </a:prstGeom>
        </p:spPr>
      </p:pic>
      <p:pic>
        <p:nvPicPr>
          <p:cNvPr id="25" name="Picture 24">
            <a:extLst>
              <a:ext uri="{FF2B5EF4-FFF2-40B4-BE49-F238E27FC236}">
                <a16:creationId xmlns:a16="http://schemas.microsoft.com/office/drawing/2014/main" id="{7F1B232C-F5A5-4C73-A912-921BE352D47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775" t="61919" r="7539" b="2608"/>
          <a:stretch/>
        </p:blipFill>
        <p:spPr>
          <a:xfrm>
            <a:off x="7764155" y="5392101"/>
            <a:ext cx="2065731" cy="1465898"/>
          </a:xfrm>
          <a:prstGeom prst="rect">
            <a:avLst/>
          </a:prstGeom>
        </p:spPr>
      </p:pic>
      <p:pic>
        <p:nvPicPr>
          <p:cNvPr id="23" name="Picture 22">
            <a:extLst>
              <a:ext uri="{FF2B5EF4-FFF2-40B4-BE49-F238E27FC236}">
                <a16:creationId xmlns:a16="http://schemas.microsoft.com/office/drawing/2014/main" id="{095D5669-47E1-4ADD-B97B-80E05427FDD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b="78384"/>
          <a:stretch/>
        </p:blipFill>
        <p:spPr>
          <a:xfrm>
            <a:off x="7666476" y="4843508"/>
            <a:ext cx="2065731" cy="774336"/>
          </a:xfrm>
          <a:prstGeom prst="rect">
            <a:avLst/>
          </a:prstGeom>
        </p:spPr>
      </p:pic>
      <p:sp>
        <p:nvSpPr>
          <p:cNvPr id="30" name="TextBox 29">
            <a:extLst>
              <a:ext uri="{FF2B5EF4-FFF2-40B4-BE49-F238E27FC236}">
                <a16:creationId xmlns:a16="http://schemas.microsoft.com/office/drawing/2014/main" id="{D8F184C9-6706-424B-B5C2-DDE4D04FB09D}"/>
              </a:ext>
            </a:extLst>
          </p:cNvPr>
          <p:cNvSpPr txBox="1"/>
          <p:nvPr/>
        </p:nvSpPr>
        <p:spPr>
          <a:xfrm>
            <a:off x="1939005" y="1522852"/>
            <a:ext cx="83139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B31166">
                    <a:lumMod val="75000"/>
                  </a:srgbClr>
                </a:solidFill>
                <a:effectLst/>
                <a:uLnTx/>
                <a:uFillTx/>
                <a:latin typeface="Calibri" panose="020F0502020204030204" pitchFamily="34" charset="0"/>
                <a:cs typeface="Calibri" panose="020F0502020204030204" pitchFamily="34" charset="0"/>
              </a:rPr>
              <a:t>Everyone</a:t>
            </a:r>
            <a:r>
              <a:rPr lang="en-US" sz="4400" b="1" dirty="0">
                <a:solidFill>
                  <a:srgbClr val="B31166">
                    <a:lumMod val="75000"/>
                  </a:srgbClr>
                </a:solidFill>
                <a:latin typeface="Calibri" panose="020F0502020204030204" pitchFamily="34" charset="0"/>
                <a:cs typeface="Calibri" panose="020F0502020204030204" pitchFamily="34" charset="0"/>
              </a:rPr>
              <a:t>.</a:t>
            </a:r>
            <a:endParaRPr kumimoji="0" lang="en-US" sz="4400" b="0" i="0" u="none" strike="noStrike" kern="1200" cap="none" spc="0" normalizeH="0" baseline="0" noProof="0" dirty="0">
              <a:ln>
                <a:noFill/>
              </a:ln>
              <a:solidFill>
                <a:srgbClr val="B31166">
                  <a:lumMod val="75000"/>
                </a:srgbClr>
              </a:solidFill>
              <a:effectLst/>
              <a:uLnTx/>
              <a:uFillTx/>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358FAA8A-F704-4B52-9377-13D596E2A44B}"/>
              </a:ext>
            </a:extLst>
          </p:cNvPr>
          <p:cNvSpPr/>
          <p:nvPr/>
        </p:nvSpPr>
        <p:spPr>
          <a:xfrm>
            <a:off x="2118911" y="2794612"/>
            <a:ext cx="243203" cy="22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3AB598C-ADCE-42A0-9693-186AE0F190BC}"/>
              </a:ext>
            </a:extLst>
          </p:cNvPr>
          <p:cNvSpPr txBox="1"/>
          <p:nvPr/>
        </p:nvSpPr>
        <p:spPr>
          <a:xfrm>
            <a:off x="606175" y="197105"/>
            <a:ext cx="1088908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33D6F">
                    <a:lumMod val="50000"/>
                  </a:srgbClr>
                </a:solidFill>
                <a:effectLst/>
                <a:uLnTx/>
                <a:uFillTx/>
                <a:latin typeface="Calibri" panose="020F0502020204030204" pitchFamily="34" charset="0"/>
                <a:cs typeface="Calibri" panose="020F0502020204030204" pitchFamily="34" charset="0"/>
              </a:rPr>
              <a:t>Who Benefits from Intergenerational Programs</a:t>
            </a:r>
            <a:r>
              <a:rPr kumimoji="0" lang="en-US" sz="4400" b="0" i="0" u="none" strike="noStrike" kern="1200" cap="none" spc="0" normalizeH="0" baseline="0" noProof="0" dirty="0">
                <a:ln>
                  <a:noFill/>
                </a:ln>
                <a:solidFill>
                  <a:srgbClr val="E33D6F">
                    <a:lumMod val="50000"/>
                  </a:srgbClr>
                </a:solidFill>
                <a:effectLst/>
                <a:uLnTx/>
                <a:uFillTx/>
                <a:latin typeface="Calibri" panose="020F0502020204030204" pitchFamily="34" charset="0"/>
                <a:cs typeface="Calibri" panose="020F0502020204030204" pitchFamily="34" charset="0"/>
              </a:rPr>
              <a:t>? </a:t>
            </a:r>
          </a:p>
        </p:txBody>
      </p:sp>
      <p:sp>
        <p:nvSpPr>
          <p:cNvPr id="18" name="Rectangle 17">
            <a:extLst>
              <a:ext uri="{FF2B5EF4-FFF2-40B4-BE49-F238E27FC236}">
                <a16:creationId xmlns:a16="http://schemas.microsoft.com/office/drawing/2014/main" id="{C2EA6227-8978-4A37-B283-B9BFBEC3998E}"/>
              </a:ext>
            </a:extLst>
          </p:cNvPr>
          <p:cNvSpPr/>
          <p:nvPr/>
        </p:nvSpPr>
        <p:spPr>
          <a:xfrm>
            <a:off x="4522424" y="2976391"/>
            <a:ext cx="243203" cy="22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26E2268-BA14-49CD-B483-E2D779BBD387}"/>
              </a:ext>
            </a:extLst>
          </p:cNvPr>
          <p:cNvSpPr/>
          <p:nvPr/>
        </p:nvSpPr>
        <p:spPr>
          <a:xfrm>
            <a:off x="6808678" y="2818115"/>
            <a:ext cx="243203" cy="22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2F766A7-FE7C-4A6B-82FE-6E6D21423348}"/>
              </a:ext>
            </a:extLst>
          </p:cNvPr>
          <p:cNvSpPr/>
          <p:nvPr/>
        </p:nvSpPr>
        <p:spPr>
          <a:xfrm>
            <a:off x="1944477" y="5198125"/>
            <a:ext cx="243203" cy="22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276A9FA-6B7E-477F-8D67-7E0E61691B6F}"/>
              </a:ext>
            </a:extLst>
          </p:cNvPr>
          <p:cNvSpPr/>
          <p:nvPr/>
        </p:nvSpPr>
        <p:spPr>
          <a:xfrm>
            <a:off x="4876592" y="5011085"/>
            <a:ext cx="243203" cy="22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E7537E7-A9DE-45CE-A663-05F906E325F9}"/>
              </a:ext>
            </a:extLst>
          </p:cNvPr>
          <p:cNvSpPr/>
          <p:nvPr/>
        </p:nvSpPr>
        <p:spPr>
          <a:xfrm>
            <a:off x="9455139" y="5245766"/>
            <a:ext cx="243203" cy="22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3678D86-181E-47D4-9500-C0C88AC4A591}"/>
              </a:ext>
            </a:extLst>
          </p:cNvPr>
          <p:cNvSpPr/>
          <p:nvPr/>
        </p:nvSpPr>
        <p:spPr>
          <a:xfrm>
            <a:off x="9269689" y="2854804"/>
            <a:ext cx="243203" cy="22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9446E43-5D8A-4F18-BE83-2BA6CA96BE76}"/>
              </a:ext>
            </a:extLst>
          </p:cNvPr>
          <p:cNvSpPr/>
          <p:nvPr/>
        </p:nvSpPr>
        <p:spPr>
          <a:xfrm>
            <a:off x="11495255" y="3010298"/>
            <a:ext cx="243203" cy="22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D0EA83F-9621-402E-37BA-607CEB071EF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539949" y="6330151"/>
            <a:ext cx="1655226" cy="527848"/>
          </a:xfrm>
          <a:prstGeom prst="rect">
            <a:avLst/>
          </a:prstGeom>
        </p:spPr>
      </p:pic>
    </p:spTree>
    <p:extLst>
      <p:ext uri="{BB962C8B-B14F-4D97-AF65-F5344CB8AC3E}">
        <p14:creationId xmlns:p14="http://schemas.microsoft.com/office/powerpoint/2010/main" val="193167144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e4af78-8246-4bc3-9bc4-78ae9d73607b">
      <Terms xmlns="http://schemas.microsoft.com/office/infopath/2007/PartnerControls"/>
    </lcf76f155ced4ddcb4097134ff3c332f>
    <TaxCatchAll xmlns="b4cde283-9962-4bab-b354-d801e20ed257" xsi:nil="true"/>
    <SharedWithUsers xmlns="b4cde283-9962-4bab-b354-d801e20ed257">
      <UserInfo>
        <DisplayName>Ilonka Walker</DisplayName>
        <AccountId>9773</AccountId>
        <AccountType/>
      </UserInfo>
      <UserInfo>
        <DisplayName>Donna Butts</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7072FC8BEDFA4AB4AC5E9D176AD9DD" ma:contentTypeVersion="18" ma:contentTypeDescription="Create a new document." ma:contentTypeScope="" ma:versionID="a40ba7e355d2b941836b0028aa366696">
  <xsd:schema xmlns:xsd="http://www.w3.org/2001/XMLSchema" xmlns:xs="http://www.w3.org/2001/XMLSchema" xmlns:p="http://schemas.microsoft.com/office/2006/metadata/properties" xmlns:ns2="38e4af78-8246-4bc3-9bc4-78ae9d73607b" xmlns:ns3="b4cde283-9962-4bab-b354-d801e20ed257" targetNamespace="http://schemas.microsoft.com/office/2006/metadata/properties" ma:root="true" ma:fieldsID="53d6280680023afeee8e9dcdf27067a7" ns2:_="" ns3:_="">
    <xsd:import namespace="38e4af78-8246-4bc3-9bc4-78ae9d73607b"/>
    <xsd:import namespace="b4cde283-9962-4bab-b354-d801e20ed2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af78-8246-4bc3-9bc4-78ae9d7360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0a0b4b1-23dc-4b15-922d-dd537dd05c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cde283-9962-4bab-b354-d801e20ed2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2a9529-2403-4a98-bd3a-5700766b250a}" ma:internalName="TaxCatchAll" ma:showField="CatchAllData" ma:web="b4cde283-9962-4bab-b354-d801e20ed2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578F63-9DE5-4711-8932-3D469A9E0434}">
  <ds:schemaRefs>
    <ds:schemaRef ds:uri="http://schemas.microsoft.com/office/2006/documentManagement/types"/>
    <ds:schemaRef ds:uri="http://schemas.microsoft.com/office/infopath/2007/PartnerControls"/>
    <ds:schemaRef ds:uri="http://purl.org/dc/elements/1.1/"/>
    <ds:schemaRef ds:uri="http://purl.org/dc/terms/"/>
    <ds:schemaRef ds:uri="38e4af78-8246-4bc3-9bc4-78ae9d73607b"/>
    <ds:schemaRef ds:uri="http://www.w3.org/XML/1998/namespace"/>
    <ds:schemaRef ds:uri="http://purl.org/dc/dcmitype/"/>
    <ds:schemaRef ds:uri="b4cde283-9962-4bab-b354-d801e20ed257"/>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FCA4D72-1DAE-4F46-9723-0089DCCE394D}">
  <ds:schemaRefs>
    <ds:schemaRef ds:uri="http://schemas.microsoft.com/sharepoint/v3/contenttype/forms"/>
  </ds:schemaRefs>
</ds:datastoreItem>
</file>

<file path=customXml/itemProps3.xml><?xml version="1.0" encoding="utf-8"?>
<ds:datastoreItem xmlns:ds="http://schemas.openxmlformats.org/officeDocument/2006/customXml" ds:itemID="{F8F8CBDB-CBBA-4D2A-9D47-E29ABC9DD1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af78-8246-4bc3-9bc4-78ae9d73607b"/>
    <ds:schemaRef ds:uri="b4cde283-9962-4bab-b354-d801e20ed2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6043</TotalTime>
  <Words>1037</Words>
  <Application>Microsoft Office PowerPoint</Application>
  <PresentationFormat>Widescreen</PresentationFormat>
  <Paragraphs>109</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Century Gothic</vt:lpstr>
      <vt:lpstr>Montserrat</vt:lpstr>
      <vt:lpstr>Montserrat Extra Bold</vt:lpstr>
      <vt:lpstr>Montserrat Regular</vt:lpstr>
      <vt:lpstr>Wingdings</vt:lpstr>
      <vt:lpstr>Retrospect</vt:lpstr>
      <vt:lpstr>Retrospect</vt:lpstr>
      <vt:lpstr>PowerPoint Presentation</vt:lpstr>
      <vt:lpstr>Mission </vt:lpstr>
      <vt:lpstr>Key areas of our work </vt:lpstr>
      <vt:lpstr>Intergenerational Housing Types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vt:lpstr>
      <vt:lpstr>Stay Connected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Ilonka Walker</dc:creator>
  <cp:lastModifiedBy>Ilonka Walker</cp:lastModifiedBy>
  <cp:revision>2</cp:revision>
  <cp:lastPrinted>2024-05-02T14:56:47Z</cp:lastPrinted>
  <dcterms:created xsi:type="dcterms:W3CDTF">2024-04-23T13:53:01Z</dcterms:created>
  <dcterms:modified xsi:type="dcterms:W3CDTF">2024-05-02T15:06:16Z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0x0101003F7072FC8BEDFA4AB4AC5E9D176AD9DD</vt:lpwstr>
  </property>
  <property fmtid="{D5CDD505-2E9C-101B-9397-08002B2CF9AE}" pid="3" name="MediaServiceImageTags">
    <vt:lpwstr/>
  </property>
</Properties>
</file>